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19"/>
  </p:notesMasterIdLst>
  <p:sldIdLst>
    <p:sldId id="256" r:id="rId5"/>
    <p:sldId id="658" r:id="rId6"/>
    <p:sldId id="3027" r:id="rId7"/>
    <p:sldId id="659" r:id="rId8"/>
    <p:sldId id="3025" r:id="rId9"/>
    <p:sldId id="2961" r:id="rId10"/>
    <p:sldId id="3026" r:id="rId11"/>
    <p:sldId id="2977" r:id="rId12"/>
    <p:sldId id="3029" r:id="rId13"/>
    <p:sldId id="3028" r:id="rId14"/>
    <p:sldId id="3024" r:id="rId15"/>
    <p:sldId id="2976" r:id="rId16"/>
    <p:sldId id="3003" r:id="rId17"/>
    <p:sldId id="3004" r:id="rId18"/>
  </p:sldIdLst>
  <p:sldSz cx="12192000" cy="6858000"/>
  <p:notesSz cx="6858000" cy="91440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DDB551-8C69-BF30-CE92-9644C00439E0}" name="Sabourin, Olivier" initials="SO" userId="S::olivier.sabourin@dfo-mpo.gc.ca::9f1bd8f9-3e4c-4c23-a120-2962fec7778c" providerId="AD"/>
  <p188:author id="{3FCEE751-0BA5-7DA0-3F02-486BEBD36629}" name="Davies, Stephen" initials="DS" userId="S::Stephen.Davies@dfo-mpo.gc.ca::6a9e6432-bd47-4cd6-9d20-672585442154" providerId="AD"/>
  <p188:author id="{F66FB876-749D-C1EA-31FE-149616AC19D1}" name="Stephen Davies" initials="SD" userId="S::stephen.davies@data-action-lab.com::a7716480-a979-4e36-af22-670e0746e8b5" providerId="AD"/>
  <p188:author id="{4407BD8E-05C8-B53F-9B34-C91D6E1803DE}" name="Kirby, Julian" initials="KJ" userId="S::Julian.Kirby@dfo-mpo.gc.ca::6212cbe9-68ba-4f5a-b3e4-263f5f2727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E39"/>
    <a:srgbClr val="89B932"/>
    <a:srgbClr val="46CCF6"/>
    <a:srgbClr val="202124"/>
    <a:srgbClr val="F2F2F2"/>
    <a:srgbClr val="C8C8C8"/>
    <a:srgbClr val="000000"/>
    <a:srgbClr val="FCFCFC"/>
    <a:srgbClr val="A5300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F384B-9BE2-3E47-B848-64240492194D}" v="20" dt="2024-02-23T20:40:00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Boily" userId="4ace92db-0572-4382-889e-50f73e2bf144" providerId="ADAL" clId="{380F384B-9BE2-3E47-B848-64240492194D}"/>
    <pc:docChg chg="undo custSel addSld delSld modSld sldOrd">
      <pc:chgData name="Patrick Boily" userId="4ace92db-0572-4382-889e-50f73e2bf144" providerId="ADAL" clId="{380F384B-9BE2-3E47-B848-64240492194D}" dt="2024-02-23T21:27:49.624" v="1518" actId="13926"/>
      <pc:docMkLst>
        <pc:docMk/>
      </pc:docMkLst>
      <pc:sldChg chg="modSp del mod">
        <pc:chgData name="Patrick Boily" userId="4ace92db-0572-4382-889e-50f73e2bf144" providerId="ADAL" clId="{380F384B-9BE2-3E47-B848-64240492194D}" dt="2024-02-23T17:48:08.628" v="290" actId="2696"/>
        <pc:sldMkLst>
          <pc:docMk/>
          <pc:sldMk cId="2811394042" sldId="657"/>
        </pc:sldMkLst>
        <pc:spChg chg="mod">
          <ac:chgData name="Patrick Boily" userId="4ace92db-0572-4382-889e-50f73e2bf144" providerId="ADAL" clId="{380F384B-9BE2-3E47-B848-64240492194D}" dt="2024-02-23T17:25:03.443" v="139" actId="20577"/>
          <ac:spMkLst>
            <pc:docMk/>
            <pc:sldMk cId="2811394042" sldId="657"/>
            <ac:spMk id="2" creationId="{00000000-0000-0000-0000-000000000000}"/>
          </ac:spMkLst>
        </pc:spChg>
      </pc:sldChg>
      <pc:sldChg chg="modSp mod">
        <pc:chgData name="Patrick Boily" userId="4ace92db-0572-4382-889e-50f73e2bf144" providerId="ADAL" clId="{380F384B-9BE2-3E47-B848-64240492194D}" dt="2024-02-23T18:19:29.354" v="784" actId="255"/>
        <pc:sldMkLst>
          <pc:docMk/>
          <pc:sldMk cId="60008464" sldId="658"/>
        </pc:sldMkLst>
        <pc:spChg chg="mod">
          <ac:chgData name="Patrick Boily" userId="4ace92db-0572-4382-889e-50f73e2bf144" providerId="ADAL" clId="{380F384B-9BE2-3E47-B848-64240492194D}" dt="2024-02-23T18:19:29.354" v="784" actId="255"/>
          <ac:spMkLst>
            <pc:docMk/>
            <pc:sldMk cId="60008464" sldId="658"/>
            <ac:spMk id="3" creationId="{2119F6F7-41A0-5901-51BB-329BC056EE96}"/>
          </ac:spMkLst>
        </pc:spChg>
      </pc:sldChg>
      <pc:sldChg chg="modSp mod">
        <pc:chgData name="Patrick Boily" userId="4ace92db-0572-4382-889e-50f73e2bf144" providerId="ADAL" clId="{380F384B-9BE2-3E47-B848-64240492194D}" dt="2024-02-23T17:56:40.780" v="498" actId="20577"/>
        <pc:sldMkLst>
          <pc:docMk/>
          <pc:sldMk cId="3229880669" sldId="659"/>
        </pc:sldMkLst>
        <pc:spChg chg="mod">
          <ac:chgData name="Patrick Boily" userId="4ace92db-0572-4382-889e-50f73e2bf144" providerId="ADAL" clId="{380F384B-9BE2-3E47-B848-64240492194D}" dt="2024-02-23T17:56:40.780" v="498" actId="20577"/>
          <ac:spMkLst>
            <pc:docMk/>
            <pc:sldMk cId="3229880669" sldId="659"/>
            <ac:spMk id="3" creationId="{D8BF25CC-2205-2965-A026-A94CC5F38E87}"/>
          </ac:spMkLst>
        </pc:spChg>
      </pc:sldChg>
      <pc:sldChg chg="delSp modSp add mod modTransition">
        <pc:chgData name="Patrick Boily" userId="4ace92db-0572-4382-889e-50f73e2bf144" providerId="ADAL" clId="{380F384B-9BE2-3E47-B848-64240492194D}" dt="2024-02-23T17:58:48.724" v="507" actId="14100"/>
        <pc:sldMkLst>
          <pc:docMk/>
          <pc:sldMk cId="943731742" sldId="2961"/>
        </pc:sldMkLst>
        <pc:spChg chg="mod">
          <ac:chgData name="Patrick Boily" userId="4ace92db-0572-4382-889e-50f73e2bf144" providerId="ADAL" clId="{380F384B-9BE2-3E47-B848-64240492194D}" dt="2024-02-23T17:48:17.830" v="291"/>
          <ac:spMkLst>
            <pc:docMk/>
            <pc:sldMk cId="943731742" sldId="2961"/>
            <ac:spMk id="11" creationId="{443DCD0B-0B1F-DF11-89E3-97F63D2649DA}"/>
          </ac:spMkLst>
        </pc:spChg>
        <pc:spChg chg="del mod">
          <ac:chgData name="Patrick Boily" userId="4ace92db-0572-4382-889e-50f73e2bf144" providerId="ADAL" clId="{380F384B-9BE2-3E47-B848-64240492194D}" dt="2024-02-23T17:58:44.859" v="506" actId="478"/>
          <ac:spMkLst>
            <pc:docMk/>
            <pc:sldMk cId="943731742" sldId="2961"/>
            <ac:spMk id="12" creationId="{DE498236-7191-B44C-1623-E9C5236E7C8A}"/>
          </ac:spMkLst>
        </pc:spChg>
        <pc:picChg chg="mod">
          <ac:chgData name="Patrick Boily" userId="4ace92db-0572-4382-889e-50f73e2bf144" providerId="ADAL" clId="{380F384B-9BE2-3E47-B848-64240492194D}" dt="2024-02-23T17:58:48.724" v="507" actId="14100"/>
          <ac:picMkLst>
            <pc:docMk/>
            <pc:sldMk cId="943731742" sldId="2961"/>
            <ac:picMk id="7" creationId="{04C472F5-A620-EBA4-FB24-AA008753157E}"/>
          </ac:picMkLst>
        </pc:picChg>
      </pc:sldChg>
      <pc:sldChg chg="delSp modSp add mod modTransition">
        <pc:chgData name="Patrick Boily" userId="4ace92db-0572-4382-889e-50f73e2bf144" providerId="ADAL" clId="{380F384B-9BE2-3E47-B848-64240492194D}" dt="2024-02-23T18:25:35.781" v="1065" actId="20577"/>
        <pc:sldMkLst>
          <pc:docMk/>
          <pc:sldMk cId="1802545681" sldId="2976"/>
        </pc:sldMkLst>
        <pc:spChg chg="mod">
          <ac:chgData name="Patrick Boily" userId="4ace92db-0572-4382-889e-50f73e2bf144" providerId="ADAL" clId="{380F384B-9BE2-3E47-B848-64240492194D}" dt="2024-02-23T18:25:35.781" v="1065" actId="20577"/>
          <ac:spMkLst>
            <pc:docMk/>
            <pc:sldMk cId="1802545681" sldId="2976"/>
            <ac:spMk id="2" creationId="{2C404093-C39E-29C0-E8A8-4870E938F0A6}"/>
          </ac:spMkLst>
        </pc:spChg>
        <pc:spChg chg="mod">
          <ac:chgData name="Patrick Boily" userId="4ace92db-0572-4382-889e-50f73e2bf144" providerId="ADAL" clId="{380F384B-9BE2-3E47-B848-64240492194D}" dt="2024-02-23T17:09:37.428" v="36" actId="13926"/>
          <ac:spMkLst>
            <pc:docMk/>
            <pc:sldMk cId="1802545681" sldId="2976"/>
            <ac:spMk id="3" creationId="{36BD31FF-65C0-634C-326C-9591B4A645D8}"/>
          </ac:spMkLst>
        </pc:spChg>
        <pc:spChg chg="del mod">
          <ac:chgData name="Patrick Boily" userId="4ace92db-0572-4382-889e-50f73e2bf144" providerId="ADAL" clId="{380F384B-9BE2-3E47-B848-64240492194D}" dt="2024-02-23T17:00:49.897" v="4" actId="478"/>
          <ac:spMkLst>
            <pc:docMk/>
            <pc:sldMk cId="1802545681" sldId="2976"/>
            <ac:spMk id="4" creationId="{D1F6E591-A584-A15A-AAAF-408E98BB3B52}"/>
          </ac:spMkLst>
        </pc:spChg>
        <pc:spChg chg="del mod">
          <ac:chgData name="Patrick Boily" userId="4ace92db-0572-4382-889e-50f73e2bf144" providerId="ADAL" clId="{380F384B-9BE2-3E47-B848-64240492194D}" dt="2024-02-23T17:00:52.025" v="5" actId="478"/>
          <ac:spMkLst>
            <pc:docMk/>
            <pc:sldMk cId="1802545681" sldId="2976"/>
            <ac:spMk id="5" creationId="{2D6341E3-64B3-11B8-85D5-97FB105A2C83}"/>
          </ac:spMkLst>
        </pc:spChg>
        <pc:spChg chg="mod">
          <ac:chgData name="Patrick Boily" userId="4ace92db-0572-4382-889e-50f73e2bf144" providerId="ADAL" clId="{380F384B-9BE2-3E47-B848-64240492194D}" dt="2024-02-23T17:09:31.209" v="35" actId="1036"/>
          <ac:spMkLst>
            <pc:docMk/>
            <pc:sldMk cId="1802545681" sldId="2976"/>
            <ac:spMk id="9" creationId="{3A1DB84A-A709-556C-9B48-8E8F79A693E3}"/>
          </ac:spMkLst>
        </pc:spChg>
        <pc:spChg chg="mod">
          <ac:chgData name="Patrick Boily" userId="4ace92db-0572-4382-889e-50f73e2bf144" providerId="ADAL" clId="{380F384B-9BE2-3E47-B848-64240492194D}" dt="2024-02-23T17:09:31.209" v="35" actId="1036"/>
          <ac:spMkLst>
            <pc:docMk/>
            <pc:sldMk cId="1802545681" sldId="2976"/>
            <ac:spMk id="10" creationId="{46CDC007-5B28-7B79-4408-1038B6FC47D5}"/>
          </ac:spMkLst>
        </pc:spChg>
        <pc:picChg chg="mod">
          <ac:chgData name="Patrick Boily" userId="4ace92db-0572-4382-889e-50f73e2bf144" providerId="ADAL" clId="{380F384B-9BE2-3E47-B848-64240492194D}" dt="2024-02-23T17:09:31.209" v="35" actId="1036"/>
          <ac:picMkLst>
            <pc:docMk/>
            <pc:sldMk cId="1802545681" sldId="2976"/>
            <ac:picMk id="7" creationId="{17CBA6FC-C6E0-97B5-5816-DA4803EBF7CA}"/>
          </ac:picMkLst>
        </pc:picChg>
        <pc:picChg chg="mod">
          <ac:chgData name="Patrick Boily" userId="4ace92db-0572-4382-889e-50f73e2bf144" providerId="ADAL" clId="{380F384B-9BE2-3E47-B848-64240492194D}" dt="2024-02-23T17:09:31.209" v="35" actId="1036"/>
          <ac:picMkLst>
            <pc:docMk/>
            <pc:sldMk cId="1802545681" sldId="2976"/>
            <ac:picMk id="8" creationId="{047B010E-AC45-2EC7-F2E2-CC993269BF51}"/>
          </ac:picMkLst>
        </pc:picChg>
      </pc:sldChg>
      <pc:sldChg chg="delSp modSp add mod ord modTransition">
        <pc:chgData name="Patrick Boily" userId="4ace92db-0572-4382-889e-50f73e2bf144" providerId="ADAL" clId="{380F384B-9BE2-3E47-B848-64240492194D}" dt="2024-02-23T20:35:50.718" v="1217" actId="20578"/>
        <pc:sldMkLst>
          <pc:docMk/>
          <pc:sldMk cId="2035146868" sldId="2977"/>
        </pc:sldMkLst>
        <pc:spChg chg="mod">
          <ac:chgData name="Patrick Boily" userId="4ace92db-0572-4382-889e-50f73e2bf144" providerId="ADAL" clId="{380F384B-9BE2-3E47-B848-64240492194D}" dt="2024-02-23T18:25:17.238" v="1047" actId="20577"/>
          <ac:spMkLst>
            <pc:docMk/>
            <pc:sldMk cId="2035146868" sldId="2977"/>
            <ac:spMk id="2" creationId="{2C404093-C39E-29C0-E8A8-4870E938F0A6}"/>
          </ac:spMkLst>
        </pc:spChg>
        <pc:spChg chg="mod">
          <ac:chgData name="Patrick Boily" userId="4ace92db-0572-4382-889e-50f73e2bf144" providerId="ADAL" clId="{380F384B-9BE2-3E47-B848-64240492194D}" dt="2024-02-23T18:18:57.996" v="781" actId="20577"/>
          <ac:spMkLst>
            <pc:docMk/>
            <pc:sldMk cId="2035146868" sldId="2977"/>
            <ac:spMk id="3" creationId="{36BD31FF-65C0-634C-326C-9591B4A645D8}"/>
          </ac:spMkLst>
        </pc:spChg>
        <pc:spChg chg="del mod">
          <ac:chgData name="Patrick Boily" userId="4ace92db-0572-4382-889e-50f73e2bf144" providerId="ADAL" clId="{380F384B-9BE2-3E47-B848-64240492194D}" dt="2024-02-23T17:46:02.917" v="145" actId="478"/>
          <ac:spMkLst>
            <pc:docMk/>
            <pc:sldMk cId="2035146868" sldId="2977"/>
            <ac:spMk id="4" creationId="{D1F6E591-A584-A15A-AAAF-408E98BB3B52}"/>
          </ac:spMkLst>
        </pc:spChg>
        <pc:spChg chg="del mod">
          <ac:chgData name="Patrick Boily" userId="4ace92db-0572-4382-889e-50f73e2bf144" providerId="ADAL" clId="{380F384B-9BE2-3E47-B848-64240492194D}" dt="2024-02-23T17:46:05.333" v="146" actId="478"/>
          <ac:spMkLst>
            <pc:docMk/>
            <pc:sldMk cId="2035146868" sldId="2977"/>
            <ac:spMk id="5" creationId="{2D6341E3-64B3-11B8-85D5-97FB105A2C83}"/>
          </ac:spMkLst>
        </pc:spChg>
      </pc:sldChg>
      <pc:sldChg chg="delSp modSp add mod modTransition">
        <pc:chgData name="Patrick Boily" userId="4ace92db-0572-4382-889e-50f73e2bf144" providerId="ADAL" clId="{380F384B-9BE2-3E47-B848-64240492194D}" dt="2024-02-23T21:27:49.624" v="1518" actId="13926"/>
        <pc:sldMkLst>
          <pc:docMk/>
          <pc:sldMk cId="4234055624" sldId="3003"/>
        </pc:sldMkLst>
        <pc:spChg chg="mod">
          <ac:chgData name="Patrick Boily" userId="4ace92db-0572-4382-889e-50f73e2bf144" providerId="ADAL" clId="{380F384B-9BE2-3E47-B848-64240492194D}" dt="2024-02-23T18:25:41.266" v="1074" actId="20577"/>
          <ac:spMkLst>
            <pc:docMk/>
            <pc:sldMk cId="4234055624" sldId="3003"/>
            <ac:spMk id="2" creationId="{2C404093-C39E-29C0-E8A8-4870E938F0A6}"/>
          </ac:spMkLst>
        </pc:spChg>
        <pc:spChg chg="mod">
          <ac:chgData name="Patrick Boily" userId="4ace92db-0572-4382-889e-50f73e2bf144" providerId="ADAL" clId="{380F384B-9BE2-3E47-B848-64240492194D}" dt="2024-02-23T21:27:49.624" v="1518" actId="13926"/>
          <ac:spMkLst>
            <pc:docMk/>
            <pc:sldMk cId="4234055624" sldId="3003"/>
            <ac:spMk id="3" creationId="{36BD31FF-65C0-634C-326C-9591B4A645D8}"/>
          </ac:spMkLst>
        </pc:spChg>
        <pc:spChg chg="del mod">
          <ac:chgData name="Patrick Boily" userId="4ace92db-0572-4382-889e-50f73e2bf144" providerId="ADAL" clId="{380F384B-9BE2-3E47-B848-64240492194D}" dt="2024-02-23T17:01:02.145" v="7" actId="478"/>
          <ac:spMkLst>
            <pc:docMk/>
            <pc:sldMk cId="4234055624" sldId="3003"/>
            <ac:spMk id="4" creationId="{D1F6E591-A584-A15A-AAAF-408E98BB3B52}"/>
          </ac:spMkLst>
        </pc:spChg>
        <pc:spChg chg="del mod">
          <ac:chgData name="Patrick Boily" userId="4ace92db-0572-4382-889e-50f73e2bf144" providerId="ADAL" clId="{380F384B-9BE2-3E47-B848-64240492194D}" dt="2024-02-23T17:00:59.450" v="6" actId="478"/>
          <ac:spMkLst>
            <pc:docMk/>
            <pc:sldMk cId="4234055624" sldId="3003"/>
            <ac:spMk id="5" creationId="{2D6341E3-64B3-11B8-85D5-97FB105A2C83}"/>
          </ac:spMkLst>
        </pc:spChg>
        <pc:spChg chg="mod">
          <ac:chgData name="Patrick Boily" userId="4ace92db-0572-4382-889e-50f73e2bf144" providerId="ADAL" clId="{380F384B-9BE2-3E47-B848-64240492194D}" dt="2024-02-23T17:10:27.926" v="71" actId="207"/>
          <ac:spMkLst>
            <pc:docMk/>
            <pc:sldMk cId="4234055624" sldId="3003"/>
            <ac:spMk id="6" creationId="{2B927965-FF61-BA6A-88E0-41182AFA5DFC}"/>
          </ac:spMkLst>
        </pc:spChg>
        <pc:spChg chg="mod">
          <ac:chgData name="Patrick Boily" userId="4ace92db-0572-4382-889e-50f73e2bf144" providerId="ADAL" clId="{380F384B-9BE2-3E47-B848-64240492194D}" dt="2024-02-23T17:10:27.926" v="71" actId="207"/>
          <ac:spMkLst>
            <pc:docMk/>
            <pc:sldMk cId="4234055624" sldId="3003"/>
            <ac:spMk id="11" creationId="{F9B5D3A2-3B07-40C7-5C52-E68D79379460}"/>
          </ac:spMkLst>
        </pc:spChg>
        <pc:picChg chg="mod">
          <ac:chgData name="Patrick Boily" userId="4ace92db-0572-4382-889e-50f73e2bf144" providerId="ADAL" clId="{380F384B-9BE2-3E47-B848-64240492194D}" dt="2024-02-23T17:10:12.051" v="61" actId="1036"/>
          <ac:picMkLst>
            <pc:docMk/>
            <pc:sldMk cId="4234055624" sldId="3003"/>
            <ac:picMk id="12" creationId="{813B20B7-677E-2565-4E76-DEC5703D9468}"/>
          </ac:picMkLst>
        </pc:picChg>
        <pc:picChg chg="mod">
          <ac:chgData name="Patrick Boily" userId="4ace92db-0572-4382-889e-50f73e2bf144" providerId="ADAL" clId="{380F384B-9BE2-3E47-B848-64240492194D}" dt="2024-02-23T17:10:17.705" v="70" actId="1035"/>
          <ac:picMkLst>
            <pc:docMk/>
            <pc:sldMk cId="4234055624" sldId="3003"/>
            <ac:picMk id="13" creationId="{5BEEC7A7-F90A-2D6C-D17E-84ED057D2731}"/>
          </ac:picMkLst>
        </pc:picChg>
      </pc:sldChg>
      <pc:sldChg chg="addSp modSp add mod modTransition">
        <pc:chgData name="Patrick Boily" userId="4ace92db-0572-4382-889e-50f73e2bf144" providerId="ADAL" clId="{380F384B-9BE2-3E47-B848-64240492194D}" dt="2024-02-23T17:07:43.956" v="15" actId="208"/>
        <pc:sldMkLst>
          <pc:docMk/>
          <pc:sldMk cId="1406846818" sldId="3004"/>
        </pc:sldMkLst>
        <pc:spChg chg="add mod">
          <ac:chgData name="Patrick Boily" userId="4ace92db-0572-4382-889e-50f73e2bf144" providerId="ADAL" clId="{380F384B-9BE2-3E47-B848-64240492194D}" dt="2024-02-23T17:07:43.956" v="15" actId="208"/>
          <ac:spMkLst>
            <pc:docMk/>
            <pc:sldMk cId="1406846818" sldId="3004"/>
            <ac:spMk id="2" creationId="{92EE9D97-BA80-539B-8BB2-51273237827F}"/>
          </ac:spMkLst>
        </pc:spChg>
        <pc:picChg chg="mod">
          <ac:chgData name="Patrick Boily" userId="4ace92db-0572-4382-889e-50f73e2bf144" providerId="ADAL" clId="{380F384B-9BE2-3E47-B848-64240492194D}" dt="2024-02-23T17:07:01.029" v="9" actId="14826"/>
          <ac:picMkLst>
            <pc:docMk/>
            <pc:sldMk cId="1406846818" sldId="3004"/>
            <ac:picMk id="3" creationId="{31455472-CCBB-87A9-B6A5-15BA59C658AE}"/>
          </ac:picMkLst>
        </pc:picChg>
      </pc:sldChg>
      <pc:sldChg chg="delSp modSp add mod modTransition">
        <pc:chgData name="Patrick Boily" userId="4ace92db-0572-4382-889e-50f73e2bf144" providerId="ADAL" clId="{380F384B-9BE2-3E47-B848-64240492194D}" dt="2024-02-23T18:25:28.292" v="1056" actId="20577"/>
        <pc:sldMkLst>
          <pc:docMk/>
          <pc:sldMk cId="3157380224" sldId="3024"/>
        </pc:sldMkLst>
        <pc:spChg chg="mod">
          <ac:chgData name="Patrick Boily" userId="4ace92db-0572-4382-889e-50f73e2bf144" providerId="ADAL" clId="{380F384B-9BE2-3E47-B848-64240492194D}" dt="2024-02-23T18:25:28.292" v="1056" actId="20577"/>
          <ac:spMkLst>
            <pc:docMk/>
            <pc:sldMk cId="3157380224" sldId="3024"/>
            <ac:spMk id="2" creationId="{2C404093-C39E-29C0-E8A8-4870E938F0A6}"/>
          </ac:spMkLst>
        </pc:spChg>
        <pc:spChg chg="mod">
          <ac:chgData name="Patrick Boily" userId="4ace92db-0572-4382-889e-50f73e2bf144" providerId="ADAL" clId="{380F384B-9BE2-3E47-B848-64240492194D}" dt="2024-02-23T17:09:18.158" v="16" actId="948"/>
          <ac:spMkLst>
            <pc:docMk/>
            <pc:sldMk cId="3157380224" sldId="3024"/>
            <ac:spMk id="3" creationId="{CD2E8066-A8C9-6B2E-9FC6-871FDFE842A2}"/>
          </ac:spMkLst>
        </pc:spChg>
        <pc:spChg chg="del mod">
          <ac:chgData name="Patrick Boily" userId="4ace92db-0572-4382-889e-50f73e2bf144" providerId="ADAL" clId="{380F384B-9BE2-3E47-B848-64240492194D}" dt="2024-02-23T17:00:19.466" v="1" actId="478"/>
          <ac:spMkLst>
            <pc:docMk/>
            <pc:sldMk cId="3157380224" sldId="3024"/>
            <ac:spMk id="4" creationId="{D1F6E591-A584-A15A-AAAF-408E98BB3B52}"/>
          </ac:spMkLst>
        </pc:spChg>
        <pc:spChg chg="del mod">
          <ac:chgData name="Patrick Boily" userId="4ace92db-0572-4382-889e-50f73e2bf144" providerId="ADAL" clId="{380F384B-9BE2-3E47-B848-64240492194D}" dt="2024-02-23T17:00:21.545" v="2" actId="478"/>
          <ac:spMkLst>
            <pc:docMk/>
            <pc:sldMk cId="3157380224" sldId="3024"/>
            <ac:spMk id="5" creationId="{2D6341E3-64B3-11B8-85D5-97FB105A2C83}"/>
          </ac:spMkLst>
        </pc:spChg>
      </pc:sldChg>
      <pc:sldChg chg="addSp delSp modSp new mod ord">
        <pc:chgData name="Patrick Boily" userId="4ace92db-0572-4382-889e-50f73e2bf144" providerId="ADAL" clId="{380F384B-9BE2-3E47-B848-64240492194D}" dt="2024-02-23T20:34:51.501" v="1097" actId="20578"/>
        <pc:sldMkLst>
          <pc:docMk/>
          <pc:sldMk cId="3206415469" sldId="3025"/>
        </pc:sldMkLst>
        <pc:spChg chg="mod">
          <ac:chgData name="Patrick Boily" userId="4ace92db-0572-4382-889e-50f73e2bf144" providerId="ADAL" clId="{380F384B-9BE2-3E47-B848-64240492194D}" dt="2024-02-23T17:45:16.698" v="143" actId="962"/>
          <ac:spMkLst>
            <pc:docMk/>
            <pc:sldMk cId="3206415469" sldId="3025"/>
            <ac:spMk id="2" creationId="{917CCEB7-10FF-2734-F32C-E9DFC60579A2}"/>
          </ac:spMkLst>
        </pc:spChg>
        <pc:spChg chg="del">
          <ac:chgData name="Patrick Boily" userId="4ace92db-0572-4382-889e-50f73e2bf144" providerId="ADAL" clId="{380F384B-9BE2-3E47-B848-64240492194D}" dt="2024-02-23T17:21:42.300" v="80" actId="931"/>
          <ac:spMkLst>
            <pc:docMk/>
            <pc:sldMk cId="3206415469" sldId="3025"/>
            <ac:spMk id="3" creationId="{260BA971-527C-E296-7849-84B4A383915A}"/>
          </ac:spMkLst>
        </pc:spChg>
        <pc:spChg chg="add del mod">
          <ac:chgData name="Patrick Boily" userId="4ace92db-0572-4382-889e-50f73e2bf144" providerId="ADAL" clId="{380F384B-9BE2-3E47-B848-64240492194D}" dt="2024-02-23T17:22:46.033" v="88" actId="931"/>
          <ac:spMkLst>
            <pc:docMk/>
            <pc:sldMk cId="3206415469" sldId="3025"/>
            <ac:spMk id="7" creationId="{66AEA93C-3A79-188C-4059-45494CFF386C}"/>
          </ac:spMkLst>
        </pc:spChg>
        <pc:spChg chg="add del mod">
          <ac:chgData name="Patrick Boily" userId="4ace92db-0572-4382-889e-50f73e2bf144" providerId="ADAL" clId="{380F384B-9BE2-3E47-B848-64240492194D}" dt="2024-02-23T17:45:14.989" v="141" actId="931"/>
          <ac:spMkLst>
            <pc:docMk/>
            <pc:sldMk cId="3206415469" sldId="3025"/>
            <ac:spMk id="11" creationId="{84AFA37D-48E1-27FF-D830-9477C5B3A9E7}"/>
          </ac:spMkLst>
        </pc:spChg>
        <pc:picChg chg="add del mod">
          <ac:chgData name="Patrick Boily" userId="4ace92db-0572-4382-889e-50f73e2bf144" providerId="ADAL" clId="{380F384B-9BE2-3E47-B848-64240492194D}" dt="2024-02-23T17:22:40.760" v="87" actId="478"/>
          <ac:picMkLst>
            <pc:docMk/>
            <pc:sldMk cId="3206415469" sldId="3025"/>
            <ac:picMk id="5" creationId="{AD82BE27-42A1-1E6B-BC61-C565366F32F3}"/>
          </ac:picMkLst>
        </pc:picChg>
        <pc:picChg chg="add del mod modCrop">
          <ac:chgData name="Patrick Boily" userId="4ace92db-0572-4382-889e-50f73e2bf144" providerId="ADAL" clId="{380F384B-9BE2-3E47-B848-64240492194D}" dt="2024-02-23T17:45:09.184" v="140" actId="478"/>
          <ac:picMkLst>
            <pc:docMk/>
            <pc:sldMk cId="3206415469" sldId="3025"/>
            <ac:picMk id="9" creationId="{0D0029B1-262B-FC90-AAF7-A3B08D6FF05F}"/>
          </ac:picMkLst>
        </pc:picChg>
        <pc:picChg chg="add mod">
          <ac:chgData name="Patrick Boily" userId="4ace92db-0572-4382-889e-50f73e2bf144" providerId="ADAL" clId="{380F384B-9BE2-3E47-B848-64240492194D}" dt="2024-02-23T17:45:16.697" v="142" actId="27614"/>
          <ac:picMkLst>
            <pc:docMk/>
            <pc:sldMk cId="3206415469" sldId="3025"/>
            <ac:picMk id="13" creationId="{BCBE16CB-070D-9A3A-5DC2-294FEEB8642B}"/>
          </ac:picMkLst>
        </pc:picChg>
      </pc:sldChg>
      <pc:sldChg chg="add del">
        <pc:chgData name="Patrick Boily" userId="4ace92db-0572-4382-889e-50f73e2bf144" providerId="ADAL" clId="{380F384B-9BE2-3E47-B848-64240492194D}" dt="2024-02-23T17:07:13.281" v="10" actId="2696"/>
        <pc:sldMkLst>
          <pc:docMk/>
          <pc:sldMk cId="3413629574" sldId="3025"/>
        </pc:sldMkLst>
      </pc:sldChg>
      <pc:sldChg chg="addSp delSp modSp add mod">
        <pc:chgData name="Patrick Boily" userId="4ace92db-0572-4382-889e-50f73e2bf144" providerId="ADAL" clId="{380F384B-9BE2-3E47-B848-64240492194D}" dt="2024-02-23T20:26:47.908" v="1088" actId="1076"/>
        <pc:sldMkLst>
          <pc:docMk/>
          <pc:sldMk cId="2895152137" sldId="3026"/>
        </pc:sldMkLst>
        <pc:spChg chg="mod">
          <ac:chgData name="Patrick Boily" userId="4ace92db-0572-4382-889e-50f73e2bf144" providerId="ADAL" clId="{380F384B-9BE2-3E47-B848-64240492194D}" dt="2024-02-23T17:48:26.381" v="306" actId="20577"/>
          <ac:spMkLst>
            <pc:docMk/>
            <pc:sldMk cId="2895152137" sldId="3026"/>
            <ac:spMk id="2" creationId="{0E066EA3-C323-4729-47AC-406C2535D7E9}"/>
          </ac:spMkLst>
        </pc:spChg>
        <pc:spChg chg="mod">
          <ac:chgData name="Patrick Boily" userId="4ace92db-0572-4382-889e-50f73e2bf144" providerId="ADAL" clId="{380F384B-9BE2-3E47-B848-64240492194D}" dt="2024-02-23T17:58:24.042" v="501"/>
          <ac:spMkLst>
            <pc:docMk/>
            <pc:sldMk cId="2895152137" sldId="3026"/>
            <ac:spMk id="3" creationId="{A60A5783-CB9F-C6C4-2B6D-DCD07C168ACA}"/>
          </ac:spMkLst>
        </pc:spChg>
        <pc:spChg chg="del">
          <ac:chgData name="Patrick Boily" userId="4ace92db-0572-4382-889e-50f73e2bf144" providerId="ADAL" clId="{380F384B-9BE2-3E47-B848-64240492194D}" dt="2024-02-23T17:58:54.106" v="509" actId="478"/>
          <ac:spMkLst>
            <pc:docMk/>
            <pc:sldMk cId="2895152137" sldId="3026"/>
            <ac:spMk id="11" creationId="{443DCD0B-0B1F-DF11-89E3-97F63D2649DA}"/>
          </ac:spMkLst>
        </pc:spChg>
        <pc:spChg chg="del">
          <ac:chgData name="Patrick Boily" userId="4ace92db-0572-4382-889e-50f73e2bf144" providerId="ADAL" clId="{380F384B-9BE2-3E47-B848-64240492194D}" dt="2024-02-23T17:58:52.033" v="508" actId="478"/>
          <ac:spMkLst>
            <pc:docMk/>
            <pc:sldMk cId="2895152137" sldId="3026"/>
            <ac:spMk id="12" creationId="{DE498236-7191-B44C-1623-E9C5236E7C8A}"/>
          </ac:spMkLst>
        </pc:spChg>
        <pc:picChg chg="add mod">
          <ac:chgData name="Patrick Boily" userId="4ace92db-0572-4382-889e-50f73e2bf144" providerId="ADAL" clId="{380F384B-9BE2-3E47-B848-64240492194D}" dt="2024-02-23T20:26:47.908" v="1088" actId="1076"/>
          <ac:picMkLst>
            <pc:docMk/>
            <pc:sldMk cId="2895152137" sldId="3026"/>
            <ac:picMk id="5" creationId="{673FD3DA-5887-5E10-C9D7-FA7F99D3E082}"/>
          </ac:picMkLst>
        </pc:picChg>
        <pc:picChg chg="del">
          <ac:chgData name="Patrick Boily" userId="4ace92db-0572-4382-889e-50f73e2bf144" providerId="ADAL" clId="{380F384B-9BE2-3E47-B848-64240492194D}" dt="2024-02-23T17:58:27.418" v="502" actId="478"/>
          <ac:picMkLst>
            <pc:docMk/>
            <pc:sldMk cId="2895152137" sldId="3026"/>
            <ac:picMk id="7" creationId="{04C472F5-A620-EBA4-FB24-AA008753157E}"/>
          </ac:picMkLst>
        </pc:picChg>
      </pc:sldChg>
      <pc:sldChg chg="modSp new mod">
        <pc:chgData name="Patrick Boily" userId="4ace92db-0572-4382-889e-50f73e2bf144" providerId="ADAL" clId="{380F384B-9BE2-3E47-B848-64240492194D}" dt="2024-02-23T18:22:08.959" v="1033" actId="20577"/>
        <pc:sldMkLst>
          <pc:docMk/>
          <pc:sldMk cId="1841635256" sldId="3027"/>
        </pc:sldMkLst>
        <pc:spChg chg="mod">
          <ac:chgData name="Patrick Boily" userId="4ace92db-0572-4382-889e-50f73e2bf144" providerId="ADAL" clId="{380F384B-9BE2-3E47-B848-64240492194D}" dt="2024-02-23T18:19:46.749" v="803" actId="20577"/>
          <ac:spMkLst>
            <pc:docMk/>
            <pc:sldMk cId="1841635256" sldId="3027"/>
            <ac:spMk id="2" creationId="{37F1FB8B-E948-39D5-2AF9-A39C1474D8C0}"/>
          </ac:spMkLst>
        </pc:spChg>
        <pc:spChg chg="mod">
          <ac:chgData name="Patrick Boily" userId="4ace92db-0572-4382-889e-50f73e2bf144" providerId="ADAL" clId="{380F384B-9BE2-3E47-B848-64240492194D}" dt="2024-02-23T18:22:08.959" v="1033" actId="20577"/>
          <ac:spMkLst>
            <pc:docMk/>
            <pc:sldMk cId="1841635256" sldId="3027"/>
            <ac:spMk id="3" creationId="{5019B479-043A-0EEE-754F-B222310D0B82}"/>
          </ac:spMkLst>
        </pc:spChg>
      </pc:sldChg>
      <pc:sldChg chg="addSp delSp modSp new mod">
        <pc:chgData name="Patrick Boily" userId="4ace92db-0572-4382-889e-50f73e2bf144" providerId="ADAL" clId="{380F384B-9BE2-3E47-B848-64240492194D}" dt="2024-02-23T20:40:03.149" v="1517" actId="962"/>
        <pc:sldMkLst>
          <pc:docMk/>
          <pc:sldMk cId="1729666741" sldId="3028"/>
        </pc:sldMkLst>
        <pc:spChg chg="mod">
          <ac:chgData name="Patrick Boily" userId="4ace92db-0572-4382-889e-50f73e2bf144" providerId="ADAL" clId="{380F384B-9BE2-3E47-B848-64240492194D}" dt="2024-02-23T18:22:37.716" v="1046" actId="20577"/>
          <ac:spMkLst>
            <pc:docMk/>
            <pc:sldMk cId="1729666741" sldId="3028"/>
            <ac:spMk id="2" creationId="{0F91D220-F3D6-DAA6-20EF-CF8EEEC8D25D}"/>
          </ac:spMkLst>
        </pc:spChg>
        <pc:spChg chg="del">
          <ac:chgData name="Patrick Boily" userId="4ace92db-0572-4382-889e-50f73e2bf144" providerId="ADAL" clId="{380F384B-9BE2-3E47-B848-64240492194D}" dt="2024-02-23T20:21:26.139" v="1075" actId="931"/>
          <ac:spMkLst>
            <pc:docMk/>
            <pc:sldMk cId="1729666741" sldId="3028"/>
            <ac:spMk id="3" creationId="{8CE6BE14-63F3-8127-66DF-C8E872D78D81}"/>
          </ac:spMkLst>
        </pc:spChg>
        <pc:spChg chg="add del mod">
          <ac:chgData name="Patrick Boily" userId="4ace92db-0572-4382-889e-50f73e2bf144" providerId="ADAL" clId="{380F384B-9BE2-3E47-B848-64240492194D}" dt="2024-02-23T20:40:00.771" v="1515" actId="931"/>
          <ac:spMkLst>
            <pc:docMk/>
            <pc:sldMk cId="1729666741" sldId="3028"/>
            <ac:spMk id="4" creationId="{7D59658B-15CB-EBFC-3160-FFFC728BCE26}"/>
          </ac:spMkLst>
        </pc:spChg>
        <pc:spChg chg="add del mod">
          <ac:chgData name="Patrick Boily" userId="4ace92db-0572-4382-889e-50f73e2bf144" providerId="ADAL" clId="{380F384B-9BE2-3E47-B848-64240492194D}" dt="2024-02-23T20:32:30.194" v="1090" actId="931"/>
          <ac:spMkLst>
            <pc:docMk/>
            <pc:sldMk cId="1729666741" sldId="3028"/>
            <ac:spMk id="7" creationId="{F2B96B2E-6607-29E2-F1AF-7090C5693C06}"/>
          </ac:spMkLst>
        </pc:spChg>
        <pc:spChg chg="add del mod">
          <ac:chgData name="Patrick Boily" userId="4ace92db-0572-4382-889e-50f73e2bf144" providerId="ADAL" clId="{380F384B-9BE2-3E47-B848-64240492194D}" dt="2024-02-23T20:33:00.624" v="1094" actId="931"/>
          <ac:spMkLst>
            <pc:docMk/>
            <pc:sldMk cId="1729666741" sldId="3028"/>
            <ac:spMk id="11" creationId="{CB7C59D1-E53F-4787-C970-EA8B8A9344CF}"/>
          </ac:spMkLst>
        </pc:spChg>
        <pc:picChg chg="add del mod">
          <ac:chgData name="Patrick Boily" userId="4ace92db-0572-4382-889e-50f73e2bf144" providerId="ADAL" clId="{380F384B-9BE2-3E47-B848-64240492194D}" dt="2024-02-23T20:32:18.577" v="1089" actId="478"/>
          <ac:picMkLst>
            <pc:docMk/>
            <pc:sldMk cId="1729666741" sldId="3028"/>
            <ac:picMk id="5" creationId="{C2D9F57A-30EC-68F9-CC45-F54019E4CDF4}"/>
          </ac:picMkLst>
        </pc:picChg>
        <pc:picChg chg="add mod">
          <ac:chgData name="Patrick Boily" userId="4ace92db-0572-4382-889e-50f73e2bf144" providerId="ADAL" clId="{380F384B-9BE2-3E47-B848-64240492194D}" dt="2024-02-23T20:40:03.149" v="1517" actId="962"/>
          <ac:picMkLst>
            <pc:docMk/>
            <pc:sldMk cId="1729666741" sldId="3028"/>
            <ac:picMk id="6" creationId="{FF07CE46-A0CA-EF50-4DB0-D2430E7B0DF1}"/>
          </ac:picMkLst>
        </pc:picChg>
        <pc:picChg chg="add del mod">
          <ac:chgData name="Patrick Boily" userId="4ace92db-0572-4382-889e-50f73e2bf144" providerId="ADAL" clId="{380F384B-9BE2-3E47-B848-64240492194D}" dt="2024-02-23T20:32:55.628" v="1093" actId="478"/>
          <ac:picMkLst>
            <pc:docMk/>
            <pc:sldMk cId="1729666741" sldId="3028"/>
            <ac:picMk id="9" creationId="{A50262C8-0D00-F4D8-3667-5909914340DD}"/>
          </ac:picMkLst>
        </pc:picChg>
        <pc:picChg chg="add del mod">
          <ac:chgData name="Patrick Boily" userId="4ace92db-0572-4382-889e-50f73e2bf144" providerId="ADAL" clId="{380F384B-9BE2-3E47-B848-64240492194D}" dt="2024-02-23T20:39:49.450" v="1514" actId="478"/>
          <ac:picMkLst>
            <pc:docMk/>
            <pc:sldMk cId="1729666741" sldId="3028"/>
            <ac:picMk id="13" creationId="{C7B0B960-AFA4-A57B-9136-0E321F3DFCB1}"/>
          </ac:picMkLst>
        </pc:picChg>
      </pc:sldChg>
      <pc:sldChg chg="modSp new mod">
        <pc:chgData name="Patrick Boily" userId="4ace92db-0572-4382-889e-50f73e2bf144" providerId="ADAL" clId="{380F384B-9BE2-3E47-B848-64240492194D}" dt="2024-02-23T20:37:09.780" v="1513" actId="20577"/>
        <pc:sldMkLst>
          <pc:docMk/>
          <pc:sldMk cId="3072493098" sldId="3029"/>
        </pc:sldMkLst>
        <pc:spChg chg="mod">
          <ac:chgData name="Patrick Boily" userId="4ace92db-0572-4382-889e-50f73e2bf144" providerId="ADAL" clId="{380F384B-9BE2-3E47-B848-64240492194D}" dt="2024-02-23T20:35:19.900" v="1119" actId="20577"/>
          <ac:spMkLst>
            <pc:docMk/>
            <pc:sldMk cId="3072493098" sldId="3029"/>
            <ac:spMk id="2" creationId="{D8DC79B0-09FA-1DC0-CDF2-7C057BE8F848}"/>
          </ac:spMkLst>
        </pc:spChg>
        <pc:spChg chg="mod">
          <ac:chgData name="Patrick Boily" userId="4ace92db-0572-4382-889e-50f73e2bf144" providerId="ADAL" clId="{380F384B-9BE2-3E47-B848-64240492194D}" dt="2024-02-23T20:37:09.780" v="1513" actId="20577"/>
          <ac:spMkLst>
            <pc:docMk/>
            <pc:sldMk cId="3072493098" sldId="3029"/>
            <ac:spMk id="3" creationId="{50D5796F-2608-7987-47CA-1B6B4064D4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711D6-A39D-427C-A1F8-821D3D808D1C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E4137-9C57-4BE7-8509-9D67AAFC4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1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E4137-9C57-4BE7-8509-9D67AAFC4A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8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6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accent2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180498"/>
            <a:ext cx="11029615" cy="4140767"/>
          </a:xfrm>
        </p:spPr>
        <p:txBody>
          <a:bodyPr/>
          <a:lstStyle>
            <a:lvl1pPr algn="just">
              <a:spcBef>
                <a:spcPts val="2400"/>
              </a:spcBef>
              <a:defRPr>
                <a:latin typeface="Dagny OT" panose="020B0504020201020104" pitchFamily="34" charset="77"/>
              </a:defRPr>
            </a:lvl1pPr>
            <a:lvl2pPr algn="just">
              <a:defRPr>
                <a:latin typeface="Dagny OT" panose="020B0504020201020104" pitchFamily="34" charset="77"/>
              </a:defRPr>
            </a:lvl2pPr>
            <a:lvl3pPr algn="just">
              <a:defRPr>
                <a:latin typeface="Dagny OT" panose="020B0504020201020104" pitchFamily="34" charset="77"/>
              </a:defRPr>
            </a:lvl3pPr>
            <a:lvl4pPr algn="just">
              <a:defRPr>
                <a:latin typeface="Dagny OT" panose="020B0504020201020104" pitchFamily="34" charset="77"/>
              </a:defRPr>
            </a:lvl4pPr>
            <a:lvl5pPr algn="just">
              <a:defRPr>
                <a:latin typeface="Dagny OT" panose="020B05040202010201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5"/>
            <a:ext cx="11290860" cy="12588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43911"/>
            <a:ext cx="11029615" cy="1497508"/>
          </a:xfrm>
        </p:spPr>
        <p:txBody>
          <a:bodyPr anchor="b">
            <a:normAutofit/>
          </a:bodyPr>
          <a:lstStyle>
            <a:lvl1pPr algn="l">
              <a:defRPr lang="en-US" sz="3600" b="1" i="0" kern="1200" cap="all" dirty="0">
                <a:solidFill>
                  <a:schemeClr val="accent1"/>
                </a:solidFill>
                <a:latin typeface="Dagny OT" panose="020B0504020201020104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445983" y="606555"/>
            <a:ext cx="11311200" cy="118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3"/>
            <a:ext cx="5422391" cy="4093260"/>
          </a:xfrm>
        </p:spPr>
        <p:txBody>
          <a:bodyPr>
            <a:normAutofit/>
          </a:bodyPr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>
                <a:latin typeface="Dagny OT" panose="020B05040202010201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4093260"/>
          </a:xfrm>
        </p:spPr>
        <p:txBody>
          <a:bodyPr>
            <a:normAutofit/>
          </a:bodyPr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>
                <a:latin typeface="Dagny OT" panose="020B0504020201020104" pitchFamily="34" charset="77"/>
              </a:defRPr>
            </a:lvl4pPr>
            <a:lvl5pPr algn="just">
              <a:defRPr>
                <a:latin typeface="Dagny OT" panose="020B05040202010201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>
            <a:off x="440683" y="606555"/>
            <a:ext cx="11311200" cy="118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7"/>
            <a:ext cx="4909445" cy="689514"/>
          </a:xfrm>
        </p:spPr>
        <p:txBody>
          <a:bodyPr anchor="ctr"/>
          <a:lstStyle>
            <a:lvl1pPr algn="l">
              <a:defRPr sz="21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5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  <a:latin typeface="Dagny OT" panose="020B0504020201020104" pitchFamily="34" charset="77"/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262297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19" y="5155854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6"/>
            <a:ext cx="11290859" cy="4163864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57182" indent="0">
              <a:buNone/>
              <a:defRPr sz="1500"/>
            </a:lvl2pPr>
            <a:lvl3pPr marL="914363" indent="0">
              <a:buNone/>
              <a:defRPr sz="1500"/>
            </a:lvl3pPr>
            <a:lvl4pPr marL="1371545" indent="0">
              <a:buNone/>
              <a:defRPr sz="1500"/>
            </a:lvl4pPr>
            <a:lvl5pPr marL="1828727" indent="0">
              <a:buNone/>
              <a:defRPr sz="1500"/>
            </a:lvl5pPr>
            <a:lvl6pPr marL="2285909" indent="0">
              <a:buNone/>
              <a:defRPr sz="1500"/>
            </a:lvl6pPr>
            <a:lvl7pPr marL="2743090" indent="0">
              <a:buNone/>
              <a:defRPr sz="1500"/>
            </a:lvl7pPr>
            <a:lvl8pPr marL="3200272" indent="0">
              <a:buNone/>
              <a:defRPr sz="1500"/>
            </a:lvl8pPr>
            <a:lvl9pPr marL="365745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818" y="5722593"/>
            <a:ext cx="11029617" cy="5986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0" indent="0">
              <a:buFontTx/>
              <a:buNone/>
              <a:defRPr sz="1961">
                <a:solidFill>
                  <a:schemeClr val="tx1">
                    <a:lumMod val="75000"/>
                  </a:schemeClr>
                </a:solidFill>
              </a:defRPr>
            </a:lvl2pPr>
            <a:lvl3pPr marL="224097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448193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672290" indent="0">
              <a:buNone/>
              <a:defRPr b="0" i="0">
                <a:solidFill>
                  <a:schemeClr val="tx1">
                    <a:lumMod val="75000"/>
                  </a:schemeClr>
                </a:solidFill>
                <a:latin typeface="Dagny OT" panose="020B05040202010201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85398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36" tIns="45719" rIns="91436" bIns="45719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98526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620" y="6455225"/>
            <a:ext cx="274320" cy="27432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037320" y="6407719"/>
            <a:ext cx="2377440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r"/>
            <a:r>
              <a:rPr lang="en-US" b="0" i="0">
                <a:solidFill>
                  <a:schemeClr val="accent2"/>
                </a:solidFill>
                <a:latin typeface="Dagny OT" panose="020B0504020201020104" pitchFamily="34" charset="77"/>
              </a:rPr>
              <a:t>data-action-lab.com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182" rtl="0" eaLnBrk="1" latinLnBrk="0" hangingPunct="1">
        <a:spcBef>
          <a:spcPct val="0"/>
        </a:spcBef>
        <a:buNone/>
        <a:defRPr sz="2800" b="1" i="0" kern="1200" cap="all">
          <a:solidFill>
            <a:schemeClr val="bg1"/>
          </a:solidFill>
          <a:latin typeface="Dagny OT" panose="020B0504020201020104" pitchFamily="34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just" defTabSz="457182" rtl="0" eaLnBrk="1" latinLnBrk="0" hangingPunct="1">
        <a:spcBef>
          <a:spcPts val="24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None/>
        <a:defRPr sz="2400" kern="1200">
          <a:solidFill>
            <a:schemeClr val="tx2"/>
          </a:solidFill>
          <a:latin typeface="Dagny OT" panose="020B0504020201020104" pitchFamily="34" charset="77"/>
          <a:ea typeface="+mn-ea"/>
          <a:cs typeface="+mn-cs"/>
        </a:defRPr>
      </a:lvl1pPr>
      <a:lvl2pPr marL="629975" indent="-305988" algn="just" defTabSz="457182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100" kern="1200">
          <a:solidFill>
            <a:schemeClr val="tx2"/>
          </a:solidFill>
          <a:latin typeface="Dagny OT" panose="020B0504020201020104" pitchFamily="34" charset="77"/>
          <a:ea typeface="+mn-ea"/>
          <a:cs typeface="+mn-cs"/>
        </a:defRPr>
      </a:lvl2pPr>
      <a:lvl3pPr marL="899964" indent="-269989" algn="just" defTabSz="457182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2"/>
          </a:solidFill>
          <a:latin typeface="Dagny OT" panose="020B0504020201020104" pitchFamily="34" charset="77"/>
          <a:ea typeface="+mn-ea"/>
          <a:cs typeface="+mn-cs"/>
        </a:defRPr>
      </a:lvl3pPr>
      <a:lvl4pPr marL="1241950" indent="-233991" algn="just" defTabSz="457182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Dagny OT" panose="020B0504020201020104" pitchFamily="34" charset="77"/>
          <a:ea typeface="+mn-ea"/>
          <a:cs typeface="+mn-cs"/>
        </a:defRPr>
      </a:lvl4pPr>
      <a:lvl5pPr marL="1601936" indent="-233991" algn="l" defTabSz="457182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24" indent="-228591" algn="l" defTabSz="457182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12" indent="-228591" algn="l" defTabSz="457182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00" indent="-228591" algn="l" defTabSz="457182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888" indent="-228591" algn="l" defTabSz="457182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www.data-action-lab.com/wp-content/uploads/2022/11/Data-Set-Accounting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data-action-lab.com/wp-content/uploads/2022/11/Data-Set-Projects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dlewyldanalytics.com/dudads" TargetMode="External"/><Relationship Id="rId2" Type="http://schemas.openxmlformats.org/officeDocument/2006/relationships/hyperlink" Target="https://data-action-lab.com/ct-academ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3405188" indent="-3405188"/>
            <a:r>
              <a:rPr lang="en-US" dirty="0"/>
              <a:t>Orientation </a:t>
            </a:r>
            <a:r>
              <a:rPr lang="en-US"/>
              <a:t>and Introduction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620" y="6455225"/>
            <a:ext cx="274320" cy="274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36758" y="6407720"/>
            <a:ext cx="2377440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  <a:latin typeface="Dagny OT" panose="020B0504020201020104" pitchFamily="34" charset="77"/>
              </a:rPr>
              <a:t>data-action-</a:t>
            </a:r>
            <a:r>
              <a:rPr lang="en-US" err="1">
                <a:solidFill>
                  <a:schemeClr val="accent2"/>
                </a:solidFill>
                <a:latin typeface="Dagny OT" panose="020B0504020201020104" pitchFamily="34" charset="77"/>
              </a:rPr>
              <a:t>lab.com</a:t>
            </a:r>
            <a:endParaRPr lang="en-US">
              <a:solidFill>
                <a:schemeClr val="accent2"/>
              </a:solidFill>
              <a:latin typeface="Dagny OT" panose="020B0504020201020104" pitchFamily="34" charset="77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AD766D2-3812-D54B-A075-6E2D1A605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CT ACADEMY | DATA ACTION LAB</a:t>
            </a:r>
          </a:p>
        </p:txBody>
      </p:sp>
    </p:spTree>
    <p:extLst>
      <p:ext uri="{BB962C8B-B14F-4D97-AF65-F5344CB8AC3E}">
        <p14:creationId xmlns:p14="http://schemas.microsoft.com/office/powerpoint/2010/main" val="42415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D220-F3D6-DAA6-20EF-CF8EEEC8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pic>
        <p:nvPicPr>
          <p:cNvPr id="6" name="Content Placeholder 5" descr="A table of data lab&#10;&#10;Description automatically generated">
            <a:extLst>
              <a:ext uri="{FF2B5EF4-FFF2-40B4-BE49-F238E27FC236}">
                <a16:creationId xmlns:a16="http://schemas.microsoft.com/office/drawing/2014/main" id="{FF07CE46-A0CA-EF50-4DB0-D2430E7B0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5" y="2396537"/>
            <a:ext cx="11029950" cy="3709575"/>
          </a:xfrm>
        </p:spPr>
      </p:pic>
    </p:spTree>
    <p:extLst>
      <p:ext uri="{BB962C8B-B14F-4D97-AF65-F5344CB8AC3E}">
        <p14:creationId xmlns:p14="http://schemas.microsoft.com/office/powerpoint/2010/main" val="17296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4093-C39E-29C0-E8A8-4870E938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LABS: Borealis </a:t>
            </a:r>
            <a:r>
              <a:rPr lang="en-CA" dirty="0" err="1"/>
              <a:t>Terraformers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E8066-A8C9-6B2E-9FC6-871FDFE84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/>
              <a:t>Borealis </a:t>
            </a:r>
            <a:r>
              <a:rPr lang="en-US" b="1" dirty="0" err="1"/>
              <a:t>Terraformers</a:t>
            </a:r>
            <a:r>
              <a:rPr lang="en-US" b="1" dirty="0"/>
              <a:t> LLC </a:t>
            </a:r>
            <a:r>
              <a:rPr lang="en-US" dirty="0"/>
              <a:t>is a terraforming company. </a:t>
            </a:r>
          </a:p>
          <a:p>
            <a:pPr>
              <a:spcBef>
                <a:spcPts val="1200"/>
              </a:spcBef>
            </a:pPr>
            <a:r>
              <a:rPr lang="en-US" dirty="0"/>
              <a:t>It does business, it transacts with consultants, it has employees, it pays them, it delivers products, it records its transactions. </a:t>
            </a:r>
          </a:p>
          <a:p>
            <a:pPr>
              <a:spcBef>
                <a:spcPts val="1200"/>
              </a:spcBef>
            </a:pPr>
            <a:r>
              <a:rPr lang="en-US" dirty="0"/>
              <a:t>It also has projects (Major Capital MC, Minor Capital MIC, Operations and Management O&amp;M, and Salary SA), and departments. </a:t>
            </a:r>
          </a:p>
        </p:txBody>
      </p:sp>
    </p:spTree>
    <p:extLst>
      <p:ext uri="{BB962C8B-B14F-4D97-AF65-F5344CB8AC3E}">
        <p14:creationId xmlns:p14="http://schemas.microsoft.com/office/powerpoint/2010/main" val="31573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4093-C39E-29C0-E8A8-4870E938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LABS: Borealis </a:t>
            </a:r>
            <a:r>
              <a:rPr lang="en-CA" dirty="0" err="1"/>
              <a:t>Terraformers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D31FF-65C0-634C-326C-9591B4A64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CA" sz="2400" dirty="0"/>
              <a:t>Let’s take a look at one dataset that we are going to use:</a:t>
            </a:r>
          </a:p>
          <a:p>
            <a:pPr lvl="1"/>
            <a:r>
              <a:rPr lang="en-CA" dirty="0">
                <a:latin typeface="Courant" panose="02000509030000020004" pitchFamily="49" charset="0"/>
                <a:ea typeface="Tahoma" panose="020B0604030504040204" pitchFamily="34" charset="0"/>
                <a:cs typeface="Verdana Pro" panose="020F0502020204030204" pitchFamily="34" charset="0"/>
                <a:hlinkClick r:id="rId2"/>
              </a:rPr>
              <a:t>Data Set - </a:t>
            </a:r>
            <a:r>
              <a:rPr lang="en-CA" dirty="0" err="1">
                <a:latin typeface="Courant" panose="02000509030000020004" pitchFamily="49" charset="0"/>
                <a:ea typeface="Tahoma" panose="020B0604030504040204" pitchFamily="34" charset="0"/>
                <a:cs typeface="Verdana Pro" panose="020F0502020204030204" pitchFamily="34" charset="0"/>
                <a:hlinkClick r:id="rId2"/>
              </a:rPr>
              <a:t>Accounting.xlsx</a:t>
            </a:r>
            <a:endParaRPr lang="en-CA" dirty="0">
              <a:latin typeface="Courant" panose="02000509030000020004" pitchFamily="49" charset="0"/>
              <a:ea typeface="Tahoma" panose="020B0604030504040204" pitchFamily="34" charset="0"/>
              <a:cs typeface="Verdana Pro" panose="020F0502020204030204" pitchFamily="34" charset="0"/>
            </a:endParaRPr>
          </a:p>
          <a:p>
            <a:pPr algn="l"/>
            <a:r>
              <a:rPr lang="en-CA" dirty="0"/>
              <a:t>Download it to your hard drive (you may </a:t>
            </a:r>
            <a:br>
              <a:rPr lang="en-CA" dirty="0"/>
            </a:br>
            <a:r>
              <a:rPr lang="en-CA" dirty="0"/>
              <a:t>need to rename the file).</a:t>
            </a:r>
            <a:r>
              <a:rPr lang="en-CA" sz="2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CBA6FC-C6E0-97B5-5816-DA4803EBF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853" y="4412558"/>
            <a:ext cx="4170911" cy="1422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7B010E-AC45-2EC7-F2E2-CC993269BF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08"/>
          <a:stretch/>
        </p:blipFill>
        <p:spPr>
          <a:xfrm>
            <a:off x="6667486" y="2892253"/>
            <a:ext cx="4858163" cy="29427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1DB84A-A709-556C-9B48-8E8F79A693E3}"/>
              </a:ext>
            </a:extLst>
          </p:cNvPr>
          <p:cNvSpPr txBox="1"/>
          <p:nvPr/>
        </p:nvSpPr>
        <p:spPr>
          <a:xfrm flipH="1">
            <a:off x="7034514" y="5855603"/>
            <a:ext cx="3986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chemeClr val="tx2"/>
                </a:solidFill>
                <a:latin typeface="Dagny OT" panose="020B0504020201020104" pitchFamily="34" charset="77"/>
              </a:rPr>
              <a:t>Tab – Accounting Transactions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DC007-5B28-7B79-4408-1038B6FC47D5}"/>
              </a:ext>
            </a:extLst>
          </p:cNvPr>
          <p:cNvSpPr txBox="1"/>
          <p:nvPr/>
        </p:nvSpPr>
        <p:spPr>
          <a:xfrm flipH="1">
            <a:off x="2104490" y="5855603"/>
            <a:ext cx="274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chemeClr val="tx2"/>
                </a:solidFill>
                <a:latin typeface="Dagny OT" panose="020B0504020201020104" pitchFamily="34" charset="77"/>
              </a:rPr>
              <a:t>Tab – Journal Voucher Type Code</a:t>
            </a:r>
          </a:p>
        </p:txBody>
      </p:sp>
    </p:spTree>
    <p:extLst>
      <p:ext uri="{BB962C8B-B14F-4D97-AF65-F5344CB8AC3E}">
        <p14:creationId xmlns:p14="http://schemas.microsoft.com/office/powerpoint/2010/main" val="18025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4093-C39E-29C0-E8A8-4870E938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LABS: Borealis </a:t>
            </a:r>
            <a:r>
              <a:rPr lang="en-CA" dirty="0" err="1"/>
              <a:t>Terraformers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D31FF-65C0-634C-326C-9591B4A64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CA" sz="2400" dirty="0"/>
              <a:t>Let’s take a look at the other dataset that we are going to use:</a:t>
            </a:r>
          </a:p>
          <a:p>
            <a:pPr lvl="1"/>
            <a:r>
              <a:rPr lang="en-CA" dirty="0">
                <a:latin typeface="Courant" panose="02000509030000020004" pitchFamily="49" charset="0"/>
                <a:ea typeface="Tahoma" panose="020B0604030504040204" pitchFamily="34" charset="0"/>
                <a:cs typeface="Verdana Pro" panose="020F0502020204030204" pitchFamily="34" charset="0"/>
                <a:hlinkClick r:id="rId2"/>
              </a:rPr>
              <a:t>Data Set - </a:t>
            </a:r>
            <a:r>
              <a:rPr lang="en-CA" dirty="0" err="1">
                <a:latin typeface="Courant" panose="02000509030000020004" pitchFamily="49" charset="0"/>
                <a:ea typeface="Tahoma" panose="020B0604030504040204" pitchFamily="34" charset="0"/>
                <a:cs typeface="Verdana Pro" panose="020F0502020204030204" pitchFamily="34" charset="0"/>
                <a:hlinkClick r:id="rId2"/>
              </a:rPr>
              <a:t>Projects.xlsx</a:t>
            </a:r>
            <a:endParaRPr lang="en-CA" dirty="0">
              <a:latin typeface="Courant" panose="02000509030000020004" pitchFamily="49" charset="0"/>
              <a:ea typeface="Tahoma" panose="020B0604030504040204" pitchFamily="34" charset="0"/>
              <a:cs typeface="Verdana Pro" panose="020F0502020204030204" pitchFamily="34" charset="0"/>
            </a:endParaRPr>
          </a:p>
          <a:p>
            <a:pPr algn="l"/>
            <a:r>
              <a:rPr lang="en-CA" dirty="0"/>
              <a:t>Download this one to your hard drive</a:t>
            </a:r>
            <a:r>
              <a:rPr lang="en-CA" sz="2400" dirty="0"/>
              <a:t> too, in the same location (you may also need to rename the file).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927965-FF61-BA6A-88E0-41182AFA5DFC}"/>
              </a:ext>
            </a:extLst>
          </p:cNvPr>
          <p:cNvSpPr txBox="1"/>
          <p:nvPr/>
        </p:nvSpPr>
        <p:spPr>
          <a:xfrm flipH="1">
            <a:off x="893915" y="6198778"/>
            <a:ext cx="7081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chemeClr val="tx2"/>
                </a:solidFill>
                <a:latin typeface="Dagny OT" panose="020B0504020201020104" pitchFamily="34" charset="77"/>
              </a:rPr>
              <a:t>Tab – Project Tombstone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5D3A2-3B07-40C7-5C52-E68D79379460}"/>
              </a:ext>
            </a:extLst>
          </p:cNvPr>
          <p:cNvSpPr txBox="1"/>
          <p:nvPr/>
        </p:nvSpPr>
        <p:spPr>
          <a:xfrm flipH="1">
            <a:off x="8341518" y="6216519"/>
            <a:ext cx="2271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chemeClr val="tx2"/>
                </a:solidFill>
                <a:latin typeface="Dagny OT" panose="020B0504020201020104" pitchFamily="34" charset="77"/>
              </a:rPr>
              <a:t>Tab – Project FTE Count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3B20B7-677E-2565-4E76-DEC5703D9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914" y="4269456"/>
            <a:ext cx="7081838" cy="19293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EEC7A7-F90A-2D6C-D17E-84ED057D2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518" y="3854319"/>
            <a:ext cx="227171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E9D97-BA80-539B-8BB2-51273237827F}"/>
              </a:ext>
            </a:extLst>
          </p:cNvPr>
          <p:cNvSpPr/>
          <p:nvPr/>
        </p:nvSpPr>
        <p:spPr>
          <a:xfrm>
            <a:off x="178676" y="59320"/>
            <a:ext cx="11887200" cy="679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55472-CCBB-87A9-B6A5-15BA59C658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0850" y="59320"/>
            <a:ext cx="8750300" cy="673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B2D2-0275-0A5D-CB5E-91B3FD76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Hello!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9F6F7-41A0-5901-51BB-329BC056E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600" dirty="0"/>
              <a:t>Welcome to the CT Academy – </a:t>
            </a:r>
            <a:r>
              <a:rPr lang="en-US" sz="2600" b="1" dirty="0"/>
              <a:t>Data Track</a:t>
            </a:r>
            <a:r>
              <a:rPr lang="en-US" sz="2600" dirty="0"/>
              <a:t>!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600" dirty="0"/>
              <a:t>The CT Academy model is a </a:t>
            </a:r>
            <a:r>
              <a:rPr lang="en-US" sz="2600" b="1" dirty="0"/>
              <a:t>multi-step</a:t>
            </a:r>
            <a:r>
              <a:rPr lang="en-US" sz="2600" dirty="0"/>
              <a:t>, </a:t>
            </a:r>
            <a:r>
              <a:rPr lang="en-US" sz="2600" b="1" dirty="0"/>
              <a:t>multi-modal</a:t>
            </a:r>
            <a:r>
              <a:rPr lang="en-US" sz="2600" dirty="0"/>
              <a:t>, </a:t>
            </a:r>
            <a:r>
              <a:rPr lang="en-US" sz="2600" b="1" dirty="0"/>
              <a:t>cohort-based</a:t>
            </a:r>
            <a:r>
              <a:rPr lang="en-US" sz="2600" dirty="0"/>
              <a:t> approach to learning that puts cohorts of 10-16 people through 40 hours of training across an 8-10 week timeline.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600" dirty="0"/>
              <a:t>In the data track, we will work with financial analysts and auditors seeking to improve their skills in: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300" dirty="0"/>
              <a:t>data foundations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300" dirty="0"/>
              <a:t>data analysis and data science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300" dirty="0"/>
              <a:t>business intelligence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300" dirty="0"/>
              <a:t>visual storytelling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300" dirty="0"/>
              <a:t>decision-making and evaluation</a:t>
            </a:r>
            <a:endParaRPr lang="en-CA" sz="2300" dirty="0"/>
          </a:p>
        </p:txBody>
      </p:sp>
    </p:spTree>
    <p:extLst>
      <p:ext uri="{BB962C8B-B14F-4D97-AF65-F5344CB8AC3E}">
        <p14:creationId xmlns:p14="http://schemas.microsoft.com/office/powerpoint/2010/main" val="600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1FB8B-E948-39D5-2AF9-A39C1474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THINGS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9B479-043A-0EEE-754F-B222310D0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ctr"/>
            <a:r>
              <a:rPr lang="en-US" sz="2200" dirty="0"/>
              <a:t>The training material is available at:</a:t>
            </a:r>
            <a:br>
              <a:rPr lang="en-US" sz="2200" dirty="0"/>
            </a:br>
            <a:r>
              <a:rPr lang="en-US" sz="2200" dirty="0">
                <a:hlinkClick r:id="rId2"/>
              </a:rPr>
              <a:t>https://data-action-lab.com/ct-academy</a:t>
            </a:r>
            <a:endParaRPr lang="en-US" sz="22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200" dirty="0"/>
              <a:t>Supplementary data training course notes: </a:t>
            </a:r>
            <a:r>
              <a:rPr lang="en-US" sz="2200" dirty="0">
                <a:hlinkClick r:id="rId3"/>
              </a:rPr>
              <a:t>https://idlewyldanalytics.com/dudads</a:t>
            </a:r>
            <a:r>
              <a:rPr lang="en-US" sz="2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416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4CA7-4AA7-4009-564C-217DF86E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F25CC-2205-2965-A026-A94CC5F38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i="0" dirty="0">
                <a:effectLst/>
              </a:rPr>
              <a:t>This training course is addressed to members of the CT Community and aims to introduce them to the </a:t>
            </a:r>
            <a:r>
              <a:rPr lang="en-CA" b="1" i="0" dirty="0">
                <a:effectLst/>
              </a:rPr>
              <a:t>fundamentals of data literacy</a:t>
            </a:r>
            <a:r>
              <a:rPr lang="en-CA" b="0" i="0" dirty="0">
                <a:effectLst/>
              </a:rPr>
              <a:t>, to empower them to become </a:t>
            </a:r>
            <a:r>
              <a:rPr lang="en-CA" b="1" i="0" dirty="0">
                <a:effectLst/>
              </a:rPr>
              <a:t>effective data stewards</a:t>
            </a:r>
            <a:r>
              <a:rPr lang="en-CA" b="0" i="0" dirty="0">
                <a:effectLst/>
              </a:rPr>
              <a:t>, and to present them with a path towards </a:t>
            </a:r>
            <a:r>
              <a:rPr lang="en-CA" b="1" i="0" dirty="0">
                <a:effectLst/>
              </a:rPr>
              <a:t>insightful data analysis</a:t>
            </a:r>
            <a:r>
              <a:rPr lang="en-CA" b="0" i="0" dirty="0">
                <a:effectLst/>
              </a:rPr>
              <a:t>. </a:t>
            </a:r>
          </a:p>
          <a:p>
            <a:r>
              <a:rPr lang="en-CA" b="0" i="0" dirty="0">
                <a:effectLst/>
              </a:rPr>
              <a:t>Participants are expected to have some Power BI proficiency (</a:t>
            </a:r>
            <a:r>
              <a:rPr lang="en-CA" dirty="0"/>
              <a:t>other analytical tools are also acceptable) </a:t>
            </a:r>
            <a:r>
              <a:rPr lang="en-CA" b="0" i="0" dirty="0">
                <a:effectLst/>
              </a:rPr>
              <a:t>prior to the start of the training.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CEB7-10FF-2734-F32C-E9DFC605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pic>
        <p:nvPicPr>
          <p:cNvPr id="13" name="Content Placeholder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BCBE16CB-070D-9A3A-5DC2-294FEEB86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5" y="2203920"/>
            <a:ext cx="11029950" cy="4094809"/>
          </a:xfrm>
        </p:spPr>
      </p:pic>
    </p:spTree>
    <p:extLst>
      <p:ext uri="{BB962C8B-B14F-4D97-AF65-F5344CB8AC3E}">
        <p14:creationId xmlns:p14="http://schemas.microsoft.com/office/powerpoint/2010/main" val="32064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6EA3-C323-4729-47AC-406C2535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Instructor – Patrick Boily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A5783-CB9F-C6C4-2B6D-DCD07C168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45720">
              <a:lnSpc>
                <a:spcPct val="100000"/>
              </a:lnSpc>
              <a:spcAft>
                <a:spcPts val="100"/>
              </a:spcAft>
            </a:pPr>
            <a:r>
              <a:rPr lang="en-US" sz="1600" b="1" dirty="0">
                <a:solidFill>
                  <a:schemeClr val="tx1"/>
                </a:solidFill>
                <a:ea typeface="Helvetica Light" charset="0"/>
                <a:cs typeface="Helvetica Light" charset="0"/>
              </a:rPr>
              <a:t>Employment</a:t>
            </a:r>
          </a:p>
          <a:p>
            <a:pPr lvl="1">
              <a:lnSpc>
                <a:spcPct val="100000"/>
              </a:lnSpc>
              <a:spcAft>
                <a:spcPts val="100"/>
              </a:spcAft>
              <a:buSzPct val="100000"/>
            </a:pPr>
            <a:r>
              <a:rPr lang="en-US" sz="1600" dirty="0">
                <a:ea typeface="Helvetica Light" charset="0"/>
                <a:cs typeface="Helvetica Light" charset="0"/>
              </a:rPr>
              <a:t>Professor Math/Stat [‘19 – now, uOttawa]</a:t>
            </a:r>
          </a:p>
          <a:p>
            <a:pPr lvl="1">
              <a:lnSpc>
                <a:spcPct val="100000"/>
              </a:lnSpc>
              <a:spcAft>
                <a:spcPts val="100"/>
              </a:spcAft>
              <a:buSzPct val="100000"/>
            </a:pPr>
            <a:r>
              <a:rPr lang="en-US" sz="1600" dirty="0">
                <a:ea typeface="Helvetica Light" charset="0"/>
                <a:cs typeface="Helvetica Light" charset="0"/>
              </a:rPr>
              <a:t>President [‘16 – now, </a:t>
            </a:r>
            <a:r>
              <a:rPr lang="en-US" sz="1600" dirty="0" err="1">
                <a:ea typeface="Helvetica Light" charset="0"/>
                <a:cs typeface="Helvetica Light" charset="0"/>
              </a:rPr>
              <a:t>Idlewyld</a:t>
            </a:r>
            <a:r>
              <a:rPr lang="en-US" sz="1600" dirty="0">
                <a:ea typeface="Helvetica Light" charset="0"/>
                <a:cs typeface="Helvetica Light" charset="0"/>
              </a:rPr>
              <a:t> Analytics]</a:t>
            </a:r>
          </a:p>
          <a:p>
            <a:pPr lvl="1">
              <a:lnSpc>
                <a:spcPct val="100000"/>
              </a:lnSpc>
              <a:spcAft>
                <a:spcPts val="100"/>
              </a:spcAft>
              <a:buSzPct val="100000"/>
            </a:pPr>
            <a:r>
              <a:rPr lang="en-US" sz="1600" dirty="0">
                <a:ea typeface="Helvetica Light" charset="0"/>
                <a:cs typeface="Helvetica Light" charset="0"/>
              </a:rPr>
              <a:t>Manager and Senior Consultant [’12 – ‘19, CQADS, Carleton]</a:t>
            </a:r>
          </a:p>
          <a:p>
            <a:pPr lvl="1">
              <a:lnSpc>
                <a:spcPct val="100000"/>
              </a:lnSpc>
              <a:spcAft>
                <a:spcPts val="100"/>
              </a:spcAft>
              <a:buSzPct val="100000"/>
            </a:pPr>
            <a:r>
              <a:rPr lang="en-US" sz="1600" dirty="0">
                <a:ea typeface="Helvetica Light" charset="0"/>
                <a:cs typeface="Helvetica Light" charset="0"/>
              </a:rPr>
              <a:t>Public Service [’08 – ’12, ASFC | </a:t>
            </a:r>
            <a:r>
              <a:rPr lang="en-US" sz="1600" dirty="0" err="1">
                <a:ea typeface="Helvetica Light" charset="0"/>
                <a:cs typeface="Helvetica Light" charset="0"/>
              </a:rPr>
              <a:t>StatCan</a:t>
            </a:r>
            <a:r>
              <a:rPr lang="en-US" sz="1600" dirty="0">
                <a:ea typeface="Helvetica Light" charset="0"/>
                <a:cs typeface="Helvetica Light" charset="0"/>
              </a:rPr>
              <a:t> | TC | TPSGC]</a:t>
            </a:r>
          </a:p>
          <a:p>
            <a:pPr lvl="1">
              <a:lnSpc>
                <a:spcPct val="100000"/>
              </a:lnSpc>
              <a:spcAft>
                <a:spcPts val="100"/>
              </a:spcAft>
              <a:buSzPct val="100000"/>
            </a:pPr>
            <a:r>
              <a:rPr lang="en-US" sz="1600" dirty="0">
                <a:ea typeface="Helvetica Light" charset="0"/>
                <a:cs typeface="Helvetica Light" charset="0"/>
              </a:rPr>
              <a:t>60+ </a:t>
            </a:r>
            <a:r>
              <a:rPr lang="en-US" sz="1600" dirty="0" err="1">
                <a:ea typeface="Helvetica Light" charset="0"/>
                <a:cs typeface="Helvetica Light" charset="0"/>
              </a:rPr>
              <a:t>uni</a:t>
            </a:r>
            <a:r>
              <a:rPr lang="en-US" sz="1600" dirty="0">
                <a:ea typeface="Helvetica Light" charset="0"/>
                <a:cs typeface="Helvetica Light" charset="0"/>
              </a:rPr>
              <a:t> course; 250+ workshop days</a:t>
            </a:r>
            <a:endParaRPr lang="en-US" sz="1600" dirty="0">
              <a:latin typeface="Helvetica Light" charset="0"/>
              <a:ea typeface="Helvetica Light" charset="0"/>
              <a:cs typeface="Helvetica Light" charset="0"/>
            </a:endParaRPr>
          </a:p>
          <a:p>
            <a:pPr indent="-45720">
              <a:lnSpc>
                <a:spcPct val="100000"/>
              </a:lnSpc>
              <a:spcAft>
                <a:spcPts val="100"/>
              </a:spcAft>
            </a:pPr>
            <a:r>
              <a:rPr lang="en-US" sz="1600" b="1" dirty="0">
                <a:solidFill>
                  <a:schemeClr val="tx1"/>
                </a:solidFill>
              </a:rPr>
              <a:t>Projects</a:t>
            </a:r>
          </a:p>
          <a:p>
            <a:pPr lvl="1">
              <a:lnSpc>
                <a:spcPct val="100000"/>
              </a:lnSpc>
              <a:spcAft>
                <a:spcPts val="100"/>
              </a:spcAft>
              <a:buSzPct val="100000"/>
            </a:pPr>
            <a:r>
              <a:rPr lang="en-US" sz="1600" dirty="0">
                <a:ea typeface="Helvetica Light" charset="0"/>
                <a:cs typeface="Helvetica Light" charset="0"/>
              </a:rPr>
              <a:t>GAC; NWMO; CATSA; etc.</a:t>
            </a:r>
          </a:p>
          <a:p>
            <a:pPr lvl="1">
              <a:lnSpc>
                <a:spcPct val="100000"/>
              </a:lnSpc>
              <a:spcAft>
                <a:spcPts val="100"/>
              </a:spcAft>
              <a:buSzPct val="100000"/>
            </a:pPr>
            <a:r>
              <a:rPr lang="en-US" sz="1600" dirty="0">
                <a:ea typeface="Helvetica Light" charset="0"/>
                <a:cs typeface="Helvetica Light" charset="0"/>
              </a:rPr>
              <a:t>40+ projects</a:t>
            </a:r>
            <a:endParaRPr lang="en-US" sz="1600" b="1" dirty="0">
              <a:latin typeface="Helvetica Light" charset="0"/>
              <a:ea typeface="Helvetica Light" charset="0"/>
              <a:cs typeface="Helvetica Light" charset="0"/>
            </a:endParaRPr>
          </a:p>
          <a:p>
            <a:pPr indent="-45720">
              <a:lnSpc>
                <a:spcPct val="100000"/>
              </a:lnSpc>
              <a:spcAft>
                <a:spcPts val="100"/>
              </a:spcAft>
            </a:pPr>
            <a:r>
              <a:rPr lang="en-US" sz="1600" b="1" dirty="0">
                <a:solidFill>
                  <a:schemeClr val="tx1"/>
                </a:solidFill>
              </a:rPr>
              <a:t>Specialization</a:t>
            </a:r>
          </a:p>
          <a:p>
            <a:pPr lvl="1">
              <a:lnSpc>
                <a:spcPct val="100000"/>
              </a:lnSpc>
              <a:spcAft>
                <a:spcPts val="100"/>
              </a:spcAft>
              <a:buSzPct val="100000"/>
            </a:pPr>
            <a:r>
              <a:rPr lang="en-US" sz="1600" dirty="0">
                <a:ea typeface="Helvetica Light" charset="0"/>
                <a:cs typeface="Helvetica Light" charset="0"/>
              </a:rPr>
              <a:t>Data visualization; data cleaning (… unfortunately)</a:t>
            </a:r>
          </a:p>
          <a:p>
            <a:pPr lvl="1">
              <a:lnSpc>
                <a:spcPct val="100000"/>
              </a:lnSpc>
              <a:spcAft>
                <a:spcPts val="100"/>
              </a:spcAft>
              <a:buSzPct val="100000"/>
            </a:pPr>
            <a:r>
              <a:rPr lang="en-US" sz="1600" dirty="0">
                <a:ea typeface="Helvetica Light" charset="0"/>
                <a:cs typeface="Helvetica Light" charset="0"/>
              </a:rPr>
              <a:t>Application of wide breadth of techniques to all kinds of data</a:t>
            </a:r>
          </a:p>
          <a:p>
            <a:pPr lvl="1">
              <a:lnSpc>
                <a:spcPct val="100000"/>
              </a:lnSpc>
              <a:spcAft>
                <a:spcPts val="100"/>
              </a:spcAft>
              <a:buSzPct val="100000"/>
            </a:pPr>
            <a:r>
              <a:rPr lang="en-US" sz="1600" dirty="0"/>
              <a:t>Mathematical/statistical modeling</a:t>
            </a: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443DCD0B-0B1F-DF11-89E3-97F63D264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47427"/>
            <a:ext cx="3779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Dagny OT" panose="020B05040202010201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POWER BI FOR BEGINNERS</a:t>
            </a:r>
            <a:endParaRPr lang="en-CA" dirty="0">
              <a:latin typeface="Dagny OT" panose="020B05040202010201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C472F5-A620-EBA4-FB24-AA0087531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9566" r="59292" b="20450"/>
          <a:stretch/>
        </p:blipFill>
        <p:spPr>
          <a:xfrm>
            <a:off x="9190299" y="0"/>
            <a:ext cx="3001701" cy="637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6EA3-C323-4729-47AC-406C2535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Instructor – STEPHEN DAVIES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A5783-CB9F-C6C4-2B6D-DCD07C168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45720">
              <a:lnSpc>
                <a:spcPct val="100000"/>
              </a:lnSpc>
              <a:spcAft>
                <a:spcPts val="100"/>
              </a:spcAft>
            </a:pPr>
            <a:r>
              <a:rPr lang="en-US" sz="1600" b="1" dirty="0">
                <a:ea typeface="Helvetica Light" charset="0"/>
                <a:cs typeface="Helvetica Light" charset="0"/>
              </a:rPr>
              <a:t>Employment</a:t>
            </a:r>
          </a:p>
          <a:p>
            <a:pPr lvl="1">
              <a:spcAft>
                <a:spcPts val="100"/>
              </a:spcAft>
              <a:buSzPct val="100000"/>
            </a:pPr>
            <a:r>
              <a:rPr lang="en-US" sz="1600" dirty="0"/>
              <a:t>CEO [DAVHILL Group | </a:t>
            </a:r>
            <a:r>
              <a:rPr lang="en-US" sz="1600" dirty="0" err="1"/>
              <a:t>GoC</a:t>
            </a:r>
            <a:r>
              <a:rPr lang="en-US" sz="1600" dirty="0"/>
              <a:t> &amp; Aviation] </a:t>
            </a:r>
          </a:p>
          <a:p>
            <a:pPr lvl="1">
              <a:spcAft>
                <a:spcPts val="100"/>
              </a:spcAft>
              <a:buSzPct val="100000"/>
            </a:pPr>
            <a:r>
              <a:rPr lang="en-US" sz="1600" dirty="0"/>
              <a:t>M. Sc. [Systems Engineering]</a:t>
            </a:r>
          </a:p>
          <a:p>
            <a:pPr lvl="1">
              <a:spcAft>
                <a:spcPts val="100"/>
              </a:spcAft>
              <a:buSzPct val="100000"/>
            </a:pPr>
            <a:r>
              <a:rPr lang="en-US" sz="1600" dirty="0"/>
              <a:t>Lecturer [</a:t>
            </a:r>
            <a:r>
              <a:rPr lang="en-US" sz="1600" dirty="0" err="1"/>
              <a:t>Sprott</a:t>
            </a:r>
            <a:r>
              <a:rPr lang="en-US" sz="1600" dirty="0"/>
              <a:t> School of Business, Carleton] </a:t>
            </a:r>
          </a:p>
          <a:p>
            <a:pPr lvl="1">
              <a:spcAft>
                <a:spcPts val="100"/>
              </a:spcAft>
              <a:buSzPct val="100000"/>
            </a:pPr>
            <a:r>
              <a:rPr lang="en-US" sz="1600" dirty="0"/>
              <a:t>Former executive in High Tech &amp; Manufacturing</a:t>
            </a:r>
          </a:p>
          <a:p>
            <a:pPr lvl="1">
              <a:spcAft>
                <a:spcPts val="100"/>
              </a:spcAft>
              <a:buSzPct val="100000"/>
            </a:pPr>
            <a:r>
              <a:rPr lang="en-US" sz="1600" dirty="0"/>
              <a:t>20+ years consulting and training</a:t>
            </a:r>
          </a:p>
          <a:p>
            <a:pPr indent="-45720">
              <a:lnSpc>
                <a:spcPct val="100000"/>
              </a:lnSpc>
              <a:spcAft>
                <a:spcPts val="100"/>
              </a:spcAft>
            </a:pPr>
            <a:r>
              <a:rPr lang="en-US" sz="1600" b="1" dirty="0"/>
              <a:t>Projects</a:t>
            </a:r>
          </a:p>
          <a:p>
            <a:pPr lvl="1">
              <a:spcAft>
                <a:spcPts val="100"/>
              </a:spcAft>
              <a:buSzPct val="100000"/>
            </a:pPr>
            <a:r>
              <a:rPr lang="en-US" sz="1600" dirty="0"/>
              <a:t>All major </a:t>
            </a:r>
            <a:r>
              <a:rPr lang="en-US" sz="1600" dirty="0" err="1"/>
              <a:t>GoC</a:t>
            </a:r>
            <a:r>
              <a:rPr lang="en-US" sz="1600" dirty="0"/>
              <a:t> departments</a:t>
            </a:r>
          </a:p>
          <a:p>
            <a:pPr lvl="1">
              <a:spcAft>
                <a:spcPts val="100"/>
              </a:spcAft>
              <a:buSzPct val="100000"/>
            </a:pPr>
            <a:r>
              <a:rPr lang="en-US" sz="1600" dirty="0"/>
              <a:t>Pearson Airport, Porter, </a:t>
            </a:r>
            <a:r>
              <a:rPr lang="en-US" sz="1600" dirty="0" err="1"/>
              <a:t>Sunwing</a:t>
            </a:r>
            <a:r>
              <a:rPr lang="en-US" sz="1600" dirty="0"/>
              <a:t>, </a:t>
            </a:r>
            <a:r>
              <a:rPr lang="en-US" sz="1600" dirty="0" err="1"/>
              <a:t>Flightstar</a:t>
            </a:r>
            <a:r>
              <a:rPr lang="en-US" sz="1600" dirty="0"/>
              <a:t>, First Air, ICAO</a:t>
            </a:r>
          </a:p>
          <a:p>
            <a:pPr indent="-45720">
              <a:lnSpc>
                <a:spcPct val="100000"/>
              </a:lnSpc>
              <a:spcAft>
                <a:spcPts val="100"/>
              </a:spcAft>
            </a:pPr>
            <a:r>
              <a:rPr lang="en-US" sz="1600" b="1" dirty="0"/>
              <a:t>Specialization</a:t>
            </a:r>
          </a:p>
          <a:p>
            <a:pPr lvl="1">
              <a:spcAft>
                <a:spcPts val="100"/>
              </a:spcAft>
              <a:buSzPct val="100000"/>
            </a:pPr>
            <a:r>
              <a:rPr lang="en-US" sz="1600" dirty="0"/>
              <a:t>Data visualization, business intelligence, data engineering</a:t>
            </a:r>
          </a:p>
          <a:p>
            <a:pPr lvl="1">
              <a:spcAft>
                <a:spcPts val="100"/>
              </a:spcAft>
              <a:buSzPct val="100000"/>
            </a:pPr>
            <a:r>
              <a:rPr lang="en-US" sz="1600" dirty="0"/>
              <a:t>Process transformation, risk management</a:t>
            </a:r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673FD3DA-5887-5E10-C9D7-FA7F99D3E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364" y="1909823"/>
            <a:ext cx="4411442" cy="441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4093-C39E-29C0-E8A8-4870E938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Course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D31FF-65C0-634C-326C-9591B4A64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Live Training: </a:t>
            </a:r>
            <a:r>
              <a:rPr lang="en-CA" dirty="0"/>
              <a:t>follow along with the instructors</a:t>
            </a:r>
          </a:p>
          <a:p>
            <a:r>
              <a:rPr lang="en-CA" b="1" dirty="0"/>
              <a:t>Asynchronous Training:</a:t>
            </a:r>
            <a:r>
              <a:rPr lang="en-CA" dirty="0"/>
              <a:t> viewing/reading list</a:t>
            </a:r>
          </a:p>
          <a:p>
            <a:r>
              <a:rPr lang="en-CA" b="1" dirty="0"/>
              <a:t>In-Class Exercises: </a:t>
            </a:r>
            <a:r>
              <a:rPr lang="en-CA" dirty="0"/>
              <a:t>a selection of exercises to reinforce the concepts discussed </a:t>
            </a:r>
          </a:p>
          <a:p>
            <a:r>
              <a:rPr lang="en-CA" b="1" dirty="0"/>
              <a:t>Asynchronous Exercises: </a:t>
            </a:r>
            <a:r>
              <a:rPr lang="en-CA" dirty="0"/>
              <a:t>more (optional) exercises</a:t>
            </a:r>
          </a:p>
          <a:p>
            <a:r>
              <a:rPr lang="en-CA" b="1" dirty="0"/>
              <a:t>Data Labs: </a:t>
            </a:r>
            <a:r>
              <a:rPr lang="en-CA" dirty="0"/>
              <a:t>the main event!</a:t>
            </a:r>
          </a:p>
        </p:txBody>
      </p:sp>
    </p:spTree>
    <p:extLst>
      <p:ext uri="{BB962C8B-B14F-4D97-AF65-F5344CB8AC3E}">
        <p14:creationId xmlns:p14="http://schemas.microsoft.com/office/powerpoint/2010/main" val="203514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79B0-09FA-1DC0-CDF2-7C057BE8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HEAR ABOUT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5796F-2608-7987-47CA-1B6B4064D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be working in teams throughout the training – what are your data interests and skill sets? Your data needs at work/for your career? </a:t>
            </a:r>
          </a:p>
          <a:p>
            <a:r>
              <a:rPr lang="en-US" dirty="0"/>
              <a:t>Are there things you want to focus on</a:t>
            </a:r>
            <a:r>
              <a:rPr lang="en-US"/>
              <a:t>, specifically?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9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9E5DC"/>
      </a:lt2>
      <a:accent1>
        <a:srgbClr val="00000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C320AD1FA7AF49AD3F65A6C6282314" ma:contentTypeVersion="15" ma:contentTypeDescription="Create a new document." ma:contentTypeScope="" ma:versionID="c7d3d9f4fb3f0bd68a74b50308e3032a">
  <xsd:schema xmlns:xsd="http://www.w3.org/2001/XMLSchema" xmlns:xs="http://www.w3.org/2001/XMLSchema" xmlns:p="http://schemas.microsoft.com/office/2006/metadata/properties" xmlns:ns2="48e51f69-d585-4695-9488-9f1e0dda2451" xmlns:ns3="8af2e75b-a049-4411-93ed-ab3193f50e08" targetNamespace="http://schemas.microsoft.com/office/2006/metadata/properties" ma:root="true" ma:fieldsID="027d4e0ab3a166b46533a8a962c7d580" ns2:_="" ns3:_="">
    <xsd:import namespace="48e51f69-d585-4695-9488-9f1e0dda2451"/>
    <xsd:import namespace="8af2e75b-a049-4411-93ed-ab3193f50e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51f69-d585-4695-9488-9f1e0dda24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97c125e-d6d8-4378-9252-3cf41b42e9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2e75b-a049-4411-93ed-ab3193f50e0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fb195f3-8cc8-4cd2-8a7d-b59319b37a0f}" ma:internalName="TaxCatchAll" ma:showField="CatchAllData" ma:web="8af2e75b-a049-4411-93ed-ab3193f50e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51f69-d585-4695-9488-9f1e0dda2451">
      <Terms xmlns="http://schemas.microsoft.com/office/infopath/2007/PartnerControls"/>
    </lcf76f155ced4ddcb4097134ff3c332f>
    <TaxCatchAll xmlns="8af2e75b-a049-4411-93ed-ab3193f50e0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47CFBF-2F1E-4934-B515-CF9296F569B2}">
  <ds:schemaRefs>
    <ds:schemaRef ds:uri="48e51f69-d585-4695-9488-9f1e0dda2451"/>
    <ds:schemaRef ds:uri="8af2e75b-a049-4411-93ed-ab3193f50e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2EDC264-CFF2-4234-A17E-9BCF5601879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8af2e75b-a049-4411-93ed-ab3193f50e08"/>
    <ds:schemaRef ds:uri="48e51f69-d585-4695-9488-9f1e0dda245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371250-3F0A-4DD7-960E-8A2D865DFF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316</TotalTime>
  <Words>635</Words>
  <Application>Microsoft Macintosh PowerPoint</Application>
  <PresentationFormat>Widescreen</PresentationFormat>
  <Paragraphs>80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Courant</vt:lpstr>
      <vt:lpstr>Dagny OT</vt:lpstr>
      <vt:lpstr>Helvetica Light</vt:lpstr>
      <vt:lpstr>Wingdings 2</vt:lpstr>
      <vt:lpstr>Dividend</vt:lpstr>
      <vt:lpstr>Orientation and Introduction</vt:lpstr>
      <vt:lpstr>Hello!</vt:lpstr>
      <vt:lpstr>FIRST THINGS FIRST</vt:lpstr>
      <vt:lpstr>Learning Outcomes</vt:lpstr>
      <vt:lpstr>OUTLINE</vt:lpstr>
      <vt:lpstr>Instructor – Patrick Boily</vt:lpstr>
      <vt:lpstr>Instructor – STEPHEN DAVIES</vt:lpstr>
      <vt:lpstr>Course Components</vt:lpstr>
      <vt:lpstr>Let’s HEAR ABOUT YOU</vt:lpstr>
      <vt:lpstr>SCHEDULE</vt:lpstr>
      <vt:lpstr>DATA LABS: Borealis Terraformers</vt:lpstr>
      <vt:lpstr>DATA LABS: Borealis Terraformers</vt:lpstr>
      <vt:lpstr>DATA LABS: Borealis Terraformers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EXPLORATION AND DATA VISUALIZATION</dc:title>
  <dc:creator>Patrick Boily</dc:creator>
  <cp:lastModifiedBy>Patrick Boily</cp:lastModifiedBy>
  <cp:revision>5</cp:revision>
  <dcterms:created xsi:type="dcterms:W3CDTF">2020-08-02T19:49:53Z</dcterms:created>
  <dcterms:modified xsi:type="dcterms:W3CDTF">2024-02-23T21:27:51Z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0x0101003BC320AD1FA7AF49AD3F65A6C6282314</vt:lpwstr>
  </property>
  <property fmtid="{D5CDD505-2E9C-101B-9397-08002B2CF9AE}" pid="3" name="MediaServiceImageTags">
    <vt:lpwstr/>
  </property>
</Properties>
</file>