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49"/>
    <p:restoredTop sz="94626"/>
  </p:normalViewPr>
  <p:slideViewPr>
    <p:cSldViewPr snapToGrid="0">
      <p:cViewPr varScale="1">
        <p:scale>
          <a:sx n="121" d="100"/>
          <a:sy n="121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DE345-D120-0F48-94B9-62FCF9EBA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D8004A-EBC8-6DBB-4C54-5431FE4840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D3CD1-59CF-F142-A58C-207B047CE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647E-52ED-CA47-B36D-932F395948D8}" type="datetimeFigureOut">
              <a:rPr lang="en-US" smtClean="0"/>
              <a:t>6/24/24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01C95-0F89-522F-7DA6-AAD20F543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68C9CF-F3B3-33C2-7DAD-C7D48D070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EF32B-C15D-3A42-BCC5-B7E43FCF9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125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958B7-9C85-BD76-20D9-676717066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760BCE-A4B7-EFB5-28E7-84C1A0D98D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CB6A47-B0A4-0848-C8E6-098BA0F0C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647E-52ED-CA47-B36D-932F395948D8}" type="datetimeFigureOut">
              <a:rPr lang="en-US" smtClean="0"/>
              <a:t>6/24/24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B0AC8-5AEB-CF08-6BEA-49FA6C113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AD3C8A-3F2C-EB34-80DE-FAA595BDF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EF32B-C15D-3A42-BCC5-B7E43FCF9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355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07512A-A398-7E4D-6443-545263AD0D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915ECF-F893-519C-EE1F-9B30874E42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7CF1E0-2EAB-B1A5-54CF-FF24AB4AC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647E-52ED-CA47-B36D-932F395948D8}" type="datetimeFigureOut">
              <a:rPr lang="en-US" smtClean="0"/>
              <a:t>6/24/24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4D28C-1175-8F7F-E15D-23F583AEA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F56BE-1902-1650-7B77-12B8597B2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EF32B-C15D-3A42-BCC5-B7E43FCF9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015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7FD5A-EB59-92A1-6F4D-87AC912C7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AED51-9392-4E60-9CD9-B06962CE1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767251-32D2-4086-4608-361AC3335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647E-52ED-CA47-B36D-932F395948D8}" type="datetimeFigureOut">
              <a:rPr lang="en-US" smtClean="0"/>
              <a:t>6/24/24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CE0932-CFF3-D97C-28EA-CE3EB84A1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B16BBB-0FAD-D5BD-468C-B10A0B9F2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EF32B-C15D-3A42-BCC5-B7E43FCF9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455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A4F5D-8B66-9406-7BD8-2EC4976E1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202ED-3A8E-0873-D038-B513FB9AE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889EC7-949A-36DB-DEC5-C0A49F2DB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647E-52ED-CA47-B36D-932F395948D8}" type="datetimeFigureOut">
              <a:rPr lang="en-US" smtClean="0"/>
              <a:t>6/24/24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F6D763-6B30-A042-4387-F1C6B2273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C1908-E283-0278-7C0A-A7EDB6917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EF32B-C15D-3A42-BCC5-B7E43FCF9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088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B9C3E-4FD8-1FE4-FDC8-E41684AF6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C7B28-95EB-4E49-CA9C-761CD5B137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ADE88-43F7-8A26-760A-9F46214E1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868FD5-576E-0421-B8C7-5B379A31A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647E-52ED-CA47-B36D-932F395948D8}" type="datetimeFigureOut">
              <a:rPr lang="en-US" smtClean="0"/>
              <a:t>6/24/24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02607E-4EDA-A641-9FEC-7C1344670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B9D33C-C576-381C-EFC9-12FD8524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EF32B-C15D-3A42-BCC5-B7E43FCF9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954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B96DC-D1D1-1474-D8BD-585377984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A132FB-E37C-C7BD-7F50-3A77356347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4F7A68-687E-AC40-3BF2-C719E86AE4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9CD84B-0D68-0A3C-B58B-619341452A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B199A5-B671-4DFA-AD83-272CC59036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0942A-FBBD-E0BD-FF10-A85E45D29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647E-52ED-CA47-B36D-932F395948D8}" type="datetimeFigureOut">
              <a:rPr lang="en-US" smtClean="0"/>
              <a:t>6/24/24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AD418A-DFDB-1E8C-D4E3-8E3047B01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3DDE12-6580-9537-72ED-A6084A14F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EF32B-C15D-3A42-BCC5-B7E43FCF9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58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C8403-C32F-7213-848C-29973EB9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E84A83-DA42-4D3A-550D-E4F0EC7AD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647E-52ED-CA47-B36D-932F395948D8}" type="datetimeFigureOut">
              <a:rPr lang="en-US" smtClean="0"/>
              <a:t>6/24/24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D7BA4D-0881-7A82-7BF3-C4617070F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EA2A47-974D-2470-687E-16784A48D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EF32B-C15D-3A42-BCC5-B7E43FCF9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727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ACBDEC-A61A-40B0-CCEA-0075E9047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647E-52ED-CA47-B36D-932F395948D8}" type="datetimeFigureOut">
              <a:rPr lang="en-US" smtClean="0"/>
              <a:t>6/24/24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2FCD79-2D65-64D5-11C9-CE0AD338A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B1F59A-FA08-EC49-86B8-FAD2D48B5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EF32B-C15D-3A42-BCC5-B7E43FCF9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684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4A7DF-0362-45B3-AC14-06430F502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DF916-0D1B-3296-9EAF-630F54B62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000678-E08C-D0BC-8CDB-C96FAA302F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A9CB1-E824-7072-3064-4B8DC2F96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647E-52ED-CA47-B36D-932F395948D8}" type="datetimeFigureOut">
              <a:rPr lang="en-US" smtClean="0"/>
              <a:t>6/24/24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2DED87-89F1-D6FF-6DBC-6AE494797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2212A3-4BC5-9408-AABF-1E94246DF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EF32B-C15D-3A42-BCC5-B7E43FCF9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902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233D9-9EE9-EF55-1FF2-114E90245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68A178-CEDB-229B-BEC3-BF2C9B3689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0F1141-113A-D69C-D467-0EC7350D34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6FD089-5A81-3036-B276-C5D9EA3EE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647E-52ED-CA47-B36D-932F395948D8}" type="datetimeFigureOut">
              <a:rPr lang="en-US" smtClean="0"/>
              <a:t>6/24/24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B8A381-2C8F-4900-5D4C-A60862555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2131E4-332F-91EA-9883-070335227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EF32B-C15D-3A42-BCC5-B7E43FCF9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805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E7AF54-04D2-04AF-B345-9A08DC1E5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0D786A-8206-800B-D853-D9B5E5C5D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C752E-E217-BA3C-BDCB-7A11215E65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3647E-52ED-CA47-B36D-932F395948D8}" type="datetimeFigureOut">
              <a:rPr lang="en-US" smtClean="0"/>
              <a:t>6/24/24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8BA2D-73B2-B80D-E7B5-10E702370C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D62B1-B76B-B6AA-DE3B-96C58150CA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EF32B-C15D-3A42-BCC5-B7E43FCF9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558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graph of a number of months&#10;&#10;Description automatically generated with medium confidence">
            <a:extLst>
              <a:ext uri="{FF2B5EF4-FFF2-40B4-BE49-F238E27FC236}">
                <a16:creationId xmlns:a16="http://schemas.microsoft.com/office/drawing/2014/main" id="{3067931A-B99C-806E-4C76-91F27BCA32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694" y="707924"/>
            <a:ext cx="10935528" cy="601388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65443B2-AE0C-6190-9C54-A0A29A52D784}"/>
              </a:ext>
            </a:extLst>
          </p:cNvPr>
          <p:cNvSpPr txBox="1"/>
          <p:nvPr/>
        </p:nvSpPr>
        <p:spPr>
          <a:xfrm>
            <a:off x="2996119" y="1194857"/>
            <a:ext cx="47471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Dagny OT Light" panose="020B0304020201020104" pitchFamily="34" charset="77"/>
              </a:rPr>
              <a:t>Genuine transactions typically do not result in repeating values, but there are 65 repeats of $8200 in C. Power’s MIC expenses.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A0C941-7BAE-B179-6DB9-0EE51CCE2A4E}"/>
              </a:ext>
            </a:extLst>
          </p:cNvPr>
          <p:cNvSpPr txBox="1"/>
          <p:nvPr/>
        </p:nvSpPr>
        <p:spPr>
          <a:xfrm>
            <a:off x="5088783" y="3816132"/>
            <a:ext cx="5563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Dagny OT Light" panose="020B0304020201020104" pitchFamily="34" charset="77"/>
              </a:rPr>
              <a:t>These MIC transactions of $8200 have been repeating monthly on the 1</a:t>
            </a:r>
            <a:r>
              <a:rPr lang="en-US" baseline="30000" dirty="0">
                <a:latin typeface="Dagny OT Light" panose="020B0304020201020104" pitchFamily="34" charset="77"/>
              </a:rPr>
              <a:t>st</a:t>
            </a:r>
            <a:r>
              <a:rPr lang="en-US" dirty="0">
                <a:latin typeface="Dagny OT Light" panose="020B0304020201020104" pitchFamily="34" charset="77"/>
              </a:rPr>
              <a:t> and 15</a:t>
            </a:r>
            <a:r>
              <a:rPr lang="en-US" baseline="30000" dirty="0">
                <a:latin typeface="Dagny OT Light" panose="020B0304020201020104" pitchFamily="34" charset="77"/>
              </a:rPr>
              <a:t>th </a:t>
            </a:r>
            <a:r>
              <a:rPr lang="en-US" dirty="0">
                <a:latin typeface="Dagny OT Light" panose="020B0304020201020104" pitchFamily="34" charset="77"/>
              </a:rPr>
              <a:t>since 2018, terminating most recently in a transaction of $820,000. 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B2531CF-55C7-922E-C593-2D2F85829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658" y="61593"/>
            <a:ext cx="10515600" cy="64633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Dagny OT" panose="020B0504020201020104" pitchFamily="34" charset="77"/>
              </a:rPr>
              <a:t>Power’s Minor Capital Expenses Anomaly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9BF570B-BD21-EC05-532D-FADC1E085592}"/>
              </a:ext>
            </a:extLst>
          </p:cNvPr>
          <p:cNvCxnSpPr>
            <a:cxnSpLocks/>
          </p:cNvCxnSpPr>
          <p:nvPr/>
        </p:nvCxnSpPr>
        <p:spPr>
          <a:xfrm>
            <a:off x="7434470" y="1656522"/>
            <a:ext cx="1880980" cy="2183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14DD4367-EC7C-BD43-D64D-647F780AA51F}"/>
              </a:ext>
            </a:extLst>
          </p:cNvPr>
          <p:cNvCxnSpPr>
            <a:cxnSpLocks/>
          </p:cNvCxnSpPr>
          <p:nvPr/>
        </p:nvCxnSpPr>
        <p:spPr>
          <a:xfrm>
            <a:off x="10436772" y="4277797"/>
            <a:ext cx="462456" cy="136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9014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3634</TotalTime>
  <Words>58</Words>
  <Application>Microsoft Macintosh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Dagny OT</vt:lpstr>
      <vt:lpstr>Dagny OT Light</vt:lpstr>
      <vt:lpstr>Office Theme 2013 - 2022</vt:lpstr>
      <vt:lpstr>Power’s Minor Capital Expenses Anomaly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Power’s Minor Capital Expenses Anomaly</dc:title>
  <dc:creator>Tristan Shaeen</dc:creator>
  <cp:lastModifiedBy>Patrick Boily</cp:lastModifiedBy>
  <cp:revision>4</cp:revision>
  <dcterms:created xsi:type="dcterms:W3CDTF">2024-06-22T02:06:57Z</dcterms:created>
  <dcterms:modified xsi:type="dcterms:W3CDTF">2024-06-24T17:40:32Z</dcterms:modified>
</cp:coreProperties>
</file>